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4" r:id="rId2"/>
  </p:sldMasterIdLst>
  <p:notesMasterIdLst>
    <p:notesMasterId r:id="rId34"/>
  </p:notesMasterIdLst>
  <p:handoutMasterIdLst>
    <p:handoutMasterId r:id="rId35"/>
  </p:handoutMasterIdLst>
  <p:sldIdLst>
    <p:sldId id="443" r:id="rId3"/>
    <p:sldId id="1218" r:id="rId4"/>
    <p:sldId id="467" r:id="rId5"/>
    <p:sldId id="1216" r:id="rId6"/>
    <p:sldId id="1217" r:id="rId7"/>
    <p:sldId id="1213" r:id="rId8"/>
    <p:sldId id="1215" r:id="rId9"/>
    <p:sldId id="1214" r:id="rId10"/>
    <p:sldId id="1219" r:id="rId11"/>
    <p:sldId id="1223" r:id="rId12"/>
    <p:sldId id="1224" r:id="rId13"/>
    <p:sldId id="1227" r:id="rId14"/>
    <p:sldId id="1228" r:id="rId15"/>
    <p:sldId id="1222" r:id="rId16"/>
    <p:sldId id="1236" r:id="rId17"/>
    <p:sldId id="1237" r:id="rId18"/>
    <p:sldId id="1221" r:id="rId19"/>
    <p:sldId id="1225" r:id="rId20"/>
    <p:sldId id="1226" r:id="rId21"/>
    <p:sldId id="1230" r:id="rId22"/>
    <p:sldId id="1229" r:id="rId23"/>
    <p:sldId id="1232" r:id="rId24"/>
    <p:sldId id="1233" r:id="rId25"/>
    <p:sldId id="1238" r:id="rId26"/>
    <p:sldId id="1239" r:id="rId27"/>
    <p:sldId id="1240" r:id="rId28"/>
    <p:sldId id="1241" r:id="rId29"/>
    <p:sldId id="1242" r:id="rId30"/>
    <p:sldId id="1234" r:id="rId31"/>
    <p:sldId id="1235"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0D900"/>
    <a:srgbClr val="FF0066"/>
    <a:srgbClr val="000000"/>
    <a:srgbClr val="FFFFCC"/>
    <a:srgbClr val="E6E6E6"/>
    <a:srgbClr val="B4BAC6"/>
    <a:srgbClr val="112853"/>
    <a:srgbClr val="27A2CB"/>
    <a:srgbClr val="FE49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94C27-AAF6-9E8F-C363-E5BA73FAFE49}" v="1294" dt="2021-12-09T10:20:25.741"/>
    <p1510:client id="{1A569CAD-AA8A-F253-B012-7CFE5BA75786}" v="1430" dt="2021-12-08T20:27:13.939"/>
    <p1510:client id="{1FD4A4D1-6C52-AF25-F543-0ED19BC0F0E8}" v="2" dt="2021-12-09T16:32:43.788"/>
    <p1510:client id="{4284220F-EE74-0C4F-7A05-3961902D27BB}" v="5461" dt="2021-12-09T08:46:18.093"/>
    <p1510:client id="{576F9011-4C65-F679-F3E0-66B99D491C0E}" v="1088" dt="2021-12-09T21:41:19.408"/>
    <p1510:client id="{7D5D8ED0-56C3-9D7B-DC82-EEA3120BC42A}" v="103" dt="2021-12-09T13:57:28.385"/>
    <p1510:client id="{81C3D8F5-6AB4-392C-5A85-A55274647E33}" v="10" dt="2021-12-09T17:25:36.180"/>
    <p1510:client id="{900F3135-6428-50E6-B0B7-D0547118370A}" v="104" dt="2021-12-09T16:13:28.293"/>
    <p1510:client id="{A240B722-3A8D-1DE9-005E-DF9DCCDAE40B}" v="7" dt="2021-12-09T20:23:07.519"/>
    <p1510:client id="{AC54B1CD-2526-B75F-987C-E652A52C1F94}" v="542" dt="2021-12-09T21:27:29.948"/>
    <p1510:client id="{D30AD947-8B4F-4301-7AA9-957E08A530AF}" v="1" dt="2021-12-09T21:30:25.710"/>
    <p1510:client id="{D4864C69-2AD8-8E8D-44E0-4F32DFDFE307}" v="939" dt="2021-12-09T04:02:11.201"/>
    <p1510:client id="{F989C6C5-5730-9E09-B9A5-DB5ED68CBC6E}" v="107" dt="2021-12-09T15:51:38.98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8"/>
  </p:normalViewPr>
  <p:slideViewPr>
    <p:cSldViewPr snapToGrid="0">
      <p:cViewPr varScale="1">
        <p:scale>
          <a:sx n="109" d="100"/>
          <a:sy n="109" d="100"/>
        </p:scale>
        <p:origin x="680"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AA8D8F-9C8D-4139-AD29-51F9EA4589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9FC7F02-5A6E-401D-BE2B-AD3E48EA4A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0E89A9-CEF9-4D06-9E6C-F2D26CB40354}" type="datetimeFigureOut">
              <a:rPr lang="en-US" smtClean="0"/>
              <a:t>12/19/21</a:t>
            </a:fld>
            <a:endParaRPr lang="en-US"/>
          </a:p>
        </p:txBody>
      </p:sp>
      <p:sp>
        <p:nvSpPr>
          <p:cNvPr id="4" name="Footer Placeholder 3">
            <a:extLst>
              <a:ext uri="{FF2B5EF4-FFF2-40B4-BE49-F238E27FC236}">
                <a16:creationId xmlns:a16="http://schemas.microsoft.com/office/drawing/2014/main" id="{6597113D-DAC9-46A9-9CC9-6DD86741696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5C4767-2E21-463F-B587-DF2118B4D9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DA2DA0-E9AB-42EC-9758-2107FA482E40}" type="slidenum">
              <a:rPr lang="en-US" smtClean="0"/>
              <a:t>‹#›</a:t>
            </a:fld>
            <a:endParaRPr lang="en-US"/>
          </a:p>
        </p:txBody>
      </p:sp>
      <p:grpSp>
        <p:nvGrpSpPr>
          <p:cNvPr id="6" name="Group 4">
            <a:extLst>
              <a:ext uri="{FF2B5EF4-FFF2-40B4-BE49-F238E27FC236}">
                <a16:creationId xmlns:a16="http://schemas.microsoft.com/office/drawing/2014/main" id="{907A7D47-8EE9-4A49-AE59-E2EA87A51112}"/>
              </a:ext>
            </a:extLst>
          </p:cNvPr>
          <p:cNvGrpSpPr>
            <a:grpSpLocks noChangeAspect="1"/>
          </p:cNvGrpSpPr>
          <p:nvPr/>
        </p:nvGrpSpPr>
        <p:grpSpPr bwMode="auto">
          <a:xfrm>
            <a:off x="3360543" y="8756650"/>
            <a:ext cx="136914" cy="310583"/>
            <a:chOff x="153" y="150"/>
            <a:chExt cx="298" cy="676"/>
          </a:xfrm>
        </p:grpSpPr>
        <p:sp>
          <p:nvSpPr>
            <p:cNvPr id="8" name="Freeform 5">
              <a:extLst>
                <a:ext uri="{FF2B5EF4-FFF2-40B4-BE49-F238E27FC236}">
                  <a16:creationId xmlns:a16="http://schemas.microsoft.com/office/drawing/2014/main" id="{A79A3B0F-97E0-4356-AB54-AA51A98FBDAE}"/>
                </a:ext>
              </a:extLst>
            </p:cNvPr>
            <p:cNvSpPr>
              <a:spLocks noEditPoints="1"/>
            </p:cNvSpPr>
            <p:nvPr userDrawn="1"/>
          </p:nvSpPr>
          <p:spPr bwMode="auto">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5ABBDD11-7C7D-4A8F-8DFE-3DE9A24233DC}"/>
                </a:ext>
              </a:extLst>
            </p:cNvPr>
            <p:cNvSpPr>
              <a:spLocks/>
            </p:cNvSpPr>
            <p:nvPr userDrawn="1"/>
          </p:nvSpPr>
          <p:spPr bwMode="auto">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0877D94E-14D0-4C98-847E-72F0056A5458}"/>
                </a:ext>
              </a:extLst>
            </p:cNvPr>
            <p:cNvSpPr>
              <a:spLocks/>
            </p:cNvSpPr>
            <p:nvPr userDrawn="1"/>
          </p:nvSpPr>
          <p:spPr bwMode="auto">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91D2154D-D23A-4017-84FD-2C7905D6B95A}"/>
                </a:ext>
              </a:extLst>
            </p:cNvPr>
            <p:cNvSpPr>
              <a:spLocks/>
            </p:cNvSpPr>
            <p:nvPr userDrawn="1"/>
          </p:nvSpPr>
          <p:spPr bwMode="auto">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828F08BE-8FFB-456F-BF99-906A87F1CC83}"/>
                </a:ext>
              </a:extLst>
            </p:cNvPr>
            <p:cNvSpPr>
              <a:spLocks noEditPoints="1"/>
            </p:cNvSpPr>
            <p:nvPr userDrawn="1"/>
          </p:nvSpPr>
          <p:spPr bwMode="auto">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952525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2EA99-5A5B-427C-A39C-0013FB3F6F45}" type="datetimeFigureOut">
              <a:rPr lang="en-US" smtClean="0"/>
              <a:t>12/19/21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A6965-2223-4D7A-92F9-D1E7E5126F16}" type="slidenum">
              <a:rPr lang="en-US" smtClean="0"/>
              <a:t>‹#›</a:t>
            </a:fld>
            <a:endParaRPr lang="en-US"/>
          </a:p>
        </p:txBody>
      </p:sp>
      <p:grpSp>
        <p:nvGrpSpPr>
          <p:cNvPr id="8" name="Group 4">
            <a:extLst>
              <a:ext uri="{FF2B5EF4-FFF2-40B4-BE49-F238E27FC236}">
                <a16:creationId xmlns:a16="http://schemas.microsoft.com/office/drawing/2014/main" id="{7095582B-0E1F-466B-955E-05CC5CC972F8}"/>
              </a:ext>
            </a:extLst>
          </p:cNvPr>
          <p:cNvGrpSpPr>
            <a:grpSpLocks noChangeAspect="1"/>
          </p:cNvGrpSpPr>
          <p:nvPr/>
        </p:nvGrpSpPr>
        <p:grpSpPr bwMode="auto">
          <a:xfrm>
            <a:off x="3360543" y="8756650"/>
            <a:ext cx="136914" cy="310583"/>
            <a:chOff x="153" y="150"/>
            <a:chExt cx="298" cy="676"/>
          </a:xfrm>
        </p:grpSpPr>
        <p:sp>
          <p:nvSpPr>
            <p:cNvPr id="9" name="Freeform 5">
              <a:extLst>
                <a:ext uri="{FF2B5EF4-FFF2-40B4-BE49-F238E27FC236}">
                  <a16:creationId xmlns:a16="http://schemas.microsoft.com/office/drawing/2014/main" id="{C07F0F91-61AE-475B-A000-8DFDAF1DA468}"/>
                </a:ext>
              </a:extLst>
            </p:cNvPr>
            <p:cNvSpPr>
              <a:spLocks noEditPoints="1"/>
            </p:cNvSpPr>
            <p:nvPr userDrawn="1"/>
          </p:nvSpPr>
          <p:spPr bwMode="auto">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26436B3-4CE1-4977-B025-45F2CB506F3A}"/>
                </a:ext>
              </a:extLst>
            </p:cNvPr>
            <p:cNvSpPr>
              <a:spLocks/>
            </p:cNvSpPr>
            <p:nvPr userDrawn="1"/>
          </p:nvSpPr>
          <p:spPr bwMode="auto">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CC1FCDF5-7051-4C91-B1FD-67B46145C6CB}"/>
                </a:ext>
              </a:extLst>
            </p:cNvPr>
            <p:cNvSpPr>
              <a:spLocks/>
            </p:cNvSpPr>
            <p:nvPr userDrawn="1"/>
          </p:nvSpPr>
          <p:spPr bwMode="auto">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E751FFE2-02BA-4297-ADE7-E0EC69A749F2}"/>
                </a:ext>
              </a:extLst>
            </p:cNvPr>
            <p:cNvSpPr>
              <a:spLocks/>
            </p:cNvSpPr>
            <p:nvPr userDrawn="1"/>
          </p:nvSpPr>
          <p:spPr bwMode="auto">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54129C8C-345E-4338-8F01-B60D52C10D57}"/>
                </a:ext>
              </a:extLst>
            </p:cNvPr>
            <p:cNvSpPr>
              <a:spLocks noEditPoints="1"/>
            </p:cNvSpPr>
            <p:nvPr userDrawn="1"/>
          </p:nvSpPr>
          <p:spPr bwMode="auto">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709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11EE119-EE82-4B0D-92EE-191DBF67073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240260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All Season and Month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393367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58287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27508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important to note we did not have data on local vs. National channel ratings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2DAA6965-2223-4D7A-92F9-D1E7E5126F16}" type="slidenum">
              <a:rPr lang="en-US" smtClean="0"/>
              <a:t>19</a:t>
            </a:fld>
            <a:endParaRPr lang="en-US"/>
          </a:p>
        </p:txBody>
      </p:sp>
    </p:spTree>
    <p:extLst>
      <p:ext uri="{BB962C8B-B14F-4D97-AF65-F5344CB8AC3E}">
        <p14:creationId xmlns:p14="http://schemas.microsoft.com/office/powerpoint/2010/main" val="29191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 league is unique in that trades happen all the time, players move around so often</a:t>
            </a:r>
            <a:br>
              <a:rPr lang="en-US">
                <a:latin typeface="Calibri"/>
                <a:cs typeface="Calibri"/>
              </a:rPr>
            </a:br>
            <a:r>
              <a:rPr lang="en-US">
                <a:latin typeface="Calibri"/>
                <a:cs typeface="Calibri"/>
              </a:rPr>
              <a:t>- 2019 instead of 2020 b/c the bubble</a:t>
            </a:r>
          </a:p>
        </p:txBody>
      </p:sp>
      <p:sp>
        <p:nvSpPr>
          <p:cNvPr id="4" name="Slide Number Placeholder 3"/>
          <p:cNvSpPr>
            <a:spLocks noGrp="1"/>
          </p:cNvSpPr>
          <p:nvPr>
            <p:ph type="sldNum" sz="quarter" idx="5"/>
          </p:nvPr>
        </p:nvSpPr>
        <p:spPr/>
        <p:txBody>
          <a:bodyPr/>
          <a:lstStyle/>
          <a:p>
            <a:fld id="{2DAA6965-2223-4D7A-92F9-D1E7E5126F16}" type="slidenum">
              <a:rPr lang="en-US" smtClean="0"/>
              <a:t>20</a:t>
            </a:fld>
            <a:endParaRPr lang="en-US"/>
          </a:p>
        </p:txBody>
      </p:sp>
    </p:spTree>
    <p:extLst>
      <p:ext uri="{BB962C8B-B14F-4D97-AF65-F5344CB8AC3E}">
        <p14:creationId xmlns:p14="http://schemas.microsoft.com/office/powerpoint/2010/main" val="265853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Allow participants that did not get to introduce themselves at Tip-Off to introduce themselves</a:t>
            </a:r>
          </a:p>
          <a:p>
            <a:endParaRPr lang="en-US"/>
          </a:p>
          <a:p>
            <a:r>
              <a:rPr lang="en-US"/>
              <a:t>-Welcome remarks from Evan and Q&amp;A</a:t>
            </a:r>
          </a:p>
        </p:txBody>
      </p:sp>
      <p:sp>
        <p:nvSpPr>
          <p:cNvPr id="4" name="Slide Number Placeholder 3"/>
          <p:cNvSpPr>
            <a:spLocks noGrp="1"/>
          </p:cNvSpPr>
          <p:nvPr>
            <p:ph type="sldNum" sz="quarter" idx="5"/>
          </p:nvPr>
        </p:nvSpPr>
        <p:spPr/>
        <p:txBody>
          <a:bodyPr/>
          <a:lstStyle/>
          <a:p>
            <a:fld id="{2DAA6965-2223-4D7A-92F9-D1E7E5126F16}" type="slidenum">
              <a:rPr lang="en-US" smtClean="0"/>
              <a:t>3</a:t>
            </a:fld>
            <a:endParaRPr lang="en-US"/>
          </a:p>
        </p:txBody>
      </p:sp>
    </p:spTree>
    <p:extLst>
      <p:ext uri="{BB962C8B-B14F-4D97-AF65-F5344CB8AC3E}">
        <p14:creationId xmlns:p14="http://schemas.microsoft.com/office/powerpoint/2010/main" val="428587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MLS Playoff Games mainly happen on Sundays with a couple on Thursdays</a:t>
            </a:r>
          </a:p>
          <a:p>
            <a:pPr>
              <a:defRPr/>
            </a:pPr>
            <a:r>
              <a:rPr lang="en-US">
                <a:ea typeface="Roboto"/>
              </a:rPr>
              <a:t>MLB has playoff games mainly throughout days of the week in October, sometimes will spill over into November depending on length of series and scheduling but bulk is in October.</a:t>
            </a:r>
          </a:p>
          <a:p>
            <a:pPr>
              <a:defRPr/>
            </a:pPr>
            <a:endParaRPr lang="en-US">
              <a:ea typeface="Roboto"/>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52429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082148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770236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02703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337268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1623460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*Tip: To “demote” text to a sub</a:t>
            </a:r>
            <a:r>
              <a:rPr lang="en-US" baseline="0"/>
              <a:t>-level bullet, place the cursor after the last line of text. Hit enter, then tab. This will automatically format the bullets according to the next level. Hit tab again to continue to demote up to four levels.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AA6965-2223-4D7A-92F9-D1E7E5126F16}" type="slidenum">
              <a:rPr kumimoji="0" lang="en-US" sz="1200" b="0" i="0" u="none" strike="noStrike" kern="1200" cap="none" spc="0" normalizeH="0" baseline="0" noProof="0" smtClean="0">
                <a:ln>
                  <a:noFill/>
                </a:ln>
                <a:solidFill>
                  <a:prstClr val="black"/>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Roboto"/>
              <a:ea typeface="+mn-ea"/>
              <a:cs typeface="+mn-cs"/>
            </a:endParaRPr>
          </a:p>
        </p:txBody>
      </p:sp>
    </p:spTree>
    <p:extLst>
      <p:ext uri="{BB962C8B-B14F-4D97-AF65-F5344CB8AC3E}">
        <p14:creationId xmlns:p14="http://schemas.microsoft.com/office/powerpoint/2010/main" val="3002354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24" y="0"/>
            <a:ext cx="12188952" cy="6858000"/>
          </a:xfrm>
          <a:no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mj-lt"/>
              </a:defRPr>
            </a:lvl1pPr>
          </a:lstStyle>
          <a:p>
            <a:pPr marL="228600" lvl="0" indent="-228600" algn="ctr"/>
            <a:r>
              <a:rPr lang="en-US"/>
              <a:t>Click icon to insert picture</a:t>
            </a:r>
          </a:p>
        </p:txBody>
      </p:sp>
      <p:sp>
        <p:nvSpPr>
          <p:cNvPr id="6" name="Text Placeholder 5">
            <a:extLst>
              <a:ext uri="{FF2B5EF4-FFF2-40B4-BE49-F238E27FC236}">
                <a16:creationId xmlns:a16="http://schemas.microsoft.com/office/drawing/2014/main" id="{DE86D2EE-0E63-423B-9F07-8E08B25E992A}"/>
              </a:ext>
            </a:extLst>
          </p:cNvPr>
          <p:cNvSpPr>
            <a:spLocks noGrp="1"/>
          </p:cNvSpPr>
          <p:nvPr>
            <p:ph type="body" sz="quarter" idx="11" hasCustomPrompt="1"/>
          </p:nvPr>
        </p:nvSpPr>
        <p:spPr>
          <a:xfrm>
            <a:off x="0" y="4544704"/>
            <a:ext cx="12188825" cy="2313296"/>
          </a:xfrm>
          <a:solidFill>
            <a:srgbClr val="000000">
              <a:alpha val="70000"/>
            </a:srgbClr>
          </a:solidFill>
          <a:ln w="127">
            <a:solidFill>
              <a:schemeClr val="accent1">
                <a:alpha val="0"/>
              </a:schemeClr>
            </a:solidFill>
          </a:ln>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 </a:t>
            </a:r>
          </a:p>
        </p:txBody>
      </p:sp>
      <p:sp>
        <p:nvSpPr>
          <p:cNvPr id="3" name="Subtitle 2">
            <a:extLst>
              <a:ext uri="{FF2B5EF4-FFF2-40B4-BE49-F238E27FC236}">
                <a16:creationId xmlns:a16="http://schemas.microsoft.com/office/drawing/2014/main" id="{0E127250-7609-46BD-8EB4-B63D60D564A7}"/>
              </a:ext>
            </a:extLst>
          </p:cNvPr>
          <p:cNvSpPr>
            <a:spLocks noGrp="1"/>
          </p:cNvSpPr>
          <p:nvPr>
            <p:ph type="subTitle" idx="1" hasCustomPrompt="1"/>
          </p:nvPr>
        </p:nvSpPr>
        <p:spPr bwMode="gray">
          <a:xfrm>
            <a:off x="384048" y="5993080"/>
            <a:ext cx="10761058" cy="276999"/>
          </a:xfrm>
        </p:spPr>
        <p:txBody>
          <a:bodyPr>
            <a:spAutoFit/>
          </a:bodyPr>
          <a:lstStyle>
            <a:lvl1pPr marL="0" indent="0" algn="l">
              <a:spcBef>
                <a:spcPts val="2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2" name="Title 1">
            <a:extLst>
              <a:ext uri="{FF2B5EF4-FFF2-40B4-BE49-F238E27FC236}">
                <a16:creationId xmlns:a16="http://schemas.microsoft.com/office/drawing/2014/main" id="{266B8A51-D95C-46E5-943F-DFE87EC0B784}"/>
              </a:ext>
            </a:extLst>
          </p:cNvPr>
          <p:cNvSpPr>
            <a:spLocks noGrp="1"/>
          </p:cNvSpPr>
          <p:nvPr>
            <p:ph type="ctrTitle" hasCustomPrompt="1"/>
          </p:nvPr>
        </p:nvSpPr>
        <p:spPr bwMode="gray">
          <a:xfrm>
            <a:off x="384048" y="5140152"/>
            <a:ext cx="10761058" cy="692497"/>
          </a:xfrm>
        </p:spPr>
        <p:txBody>
          <a:bodyPr anchor="b">
            <a:spAutoFit/>
          </a:bodyPr>
          <a:lstStyle>
            <a:lvl1pPr algn="l">
              <a:defRPr sz="6000" cap="none" baseline="0">
                <a:solidFill>
                  <a:schemeClr val="bg1"/>
                </a:solidFill>
                <a:latin typeface="Action NBA  Bold" pitchFamily="50" charset="0"/>
              </a:defRPr>
            </a:lvl1pPr>
          </a:lstStyle>
          <a:p>
            <a:r>
              <a:rPr lang="en-US"/>
              <a:t>Click to Edit Title</a:t>
            </a:r>
          </a:p>
        </p:txBody>
      </p:sp>
      <p:sp>
        <p:nvSpPr>
          <p:cNvPr id="7" name="Text Placeholder 8">
            <a:extLst>
              <a:ext uri="{FF2B5EF4-FFF2-40B4-BE49-F238E27FC236}">
                <a16:creationId xmlns:a16="http://schemas.microsoft.com/office/drawing/2014/main" id="{7A509BF6-B247-4B7E-A5FB-824F899DD2FF}"/>
              </a:ext>
            </a:extLst>
          </p:cNvPr>
          <p:cNvSpPr>
            <a:spLocks noGrp="1" noChangeAspect="1"/>
          </p:cNvSpPr>
          <p:nvPr>
            <p:ph type="body" sz="quarter" idx="12" hasCustomPrompt="1"/>
          </p:nvPr>
        </p:nvSpPr>
        <p:spPr>
          <a:xfrm>
            <a:off x="384048" y="347472"/>
            <a:ext cx="502920" cy="1143001"/>
          </a:xfrm>
          <a:blipFill>
            <a:blip r:embed="rId2"/>
            <a:stretch>
              <a:fillRect/>
            </a:stretch>
          </a:blipFill>
          <a:ln w="127">
            <a:solidFill>
              <a:schemeClr val="accent1">
                <a:alpha val="0"/>
              </a:schemeClr>
            </a:solidFill>
          </a:ln>
        </p:spPr>
        <p:txBody>
          <a:bodyPr vert="horz" lIns="0" tIns="0" rIns="0" bIns="0" rtlCol="0">
            <a:noAutofit/>
          </a:bodyPr>
          <a:lstStyle>
            <a:lvl1pPr marL="228600" indent="-228600">
              <a:buNone/>
              <a:defRPr lang="en-US" dirty="0">
                <a:solidFill>
                  <a:schemeClr val="bg1">
                    <a:alpha val="0"/>
                  </a:schemeClr>
                </a:solidFill>
              </a:defRPr>
            </a:lvl1pPr>
          </a:lstStyle>
          <a:p>
            <a:pPr marL="0" lvl="0" indent="0"/>
            <a:r>
              <a:rPr lang="en-US"/>
              <a:t> </a:t>
            </a:r>
          </a:p>
        </p:txBody>
      </p:sp>
    </p:spTree>
    <p:extLst>
      <p:ext uri="{BB962C8B-B14F-4D97-AF65-F5344CB8AC3E}">
        <p14:creationId xmlns:p14="http://schemas.microsoft.com/office/powerpoint/2010/main" val="3128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373-0B51-45F2-B876-61EDAA1952B8}"/>
              </a:ext>
            </a:extLst>
          </p:cNvPr>
          <p:cNvSpPr>
            <a:spLocks noGrp="1"/>
          </p:cNvSpPr>
          <p:nvPr>
            <p:ph type="title" hasCustomPrompt="1"/>
          </p:nvPr>
        </p:nvSpPr>
        <p:spPr/>
        <p:txBody>
          <a:bodyPr/>
          <a:lstStyle>
            <a:lvl1pPr>
              <a:defRPr/>
            </a:lvl1pPr>
          </a:lstStyle>
          <a:p>
            <a:r>
              <a:rPr lang="en-US"/>
              <a:t>Click to Edit Title</a:t>
            </a:r>
          </a:p>
        </p:txBody>
      </p:sp>
      <p:sp>
        <p:nvSpPr>
          <p:cNvPr id="16" name="Content Placeholder 2">
            <a:extLst>
              <a:ext uri="{FF2B5EF4-FFF2-40B4-BE49-F238E27FC236}">
                <a16:creationId xmlns:a16="http://schemas.microsoft.com/office/drawing/2014/main" id="{FDE81370-D109-412B-AEA5-D0CA4E613C96}"/>
              </a:ext>
            </a:extLst>
          </p:cNvPr>
          <p:cNvSpPr>
            <a:spLocks noGrp="1"/>
          </p:cNvSpPr>
          <p:nvPr>
            <p:ph idx="1"/>
          </p:nvPr>
        </p:nvSpPr>
        <p:spPr>
          <a:xfrm>
            <a:off x="384047" y="1563624"/>
            <a:ext cx="5594463"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7ABF7214-D1BE-468C-B327-F4D40AE1BBD5}"/>
              </a:ext>
            </a:extLst>
          </p:cNvPr>
          <p:cNvSpPr>
            <a:spLocks noGrp="1"/>
          </p:cNvSpPr>
          <p:nvPr>
            <p:ph idx="10"/>
          </p:nvPr>
        </p:nvSpPr>
        <p:spPr>
          <a:xfrm>
            <a:off x="6217920"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C10036B-F4BF-4949-8B10-31EE75186F23}"/>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95066D9A-3E08-499A-8890-02B21A9F8C3C}"/>
              </a:ext>
            </a:extLst>
          </p:cNvPr>
          <p:cNvSpPr>
            <a:spLocks noGrp="1"/>
          </p:cNvSpPr>
          <p:nvPr>
            <p:ph type="sldNum" sz="quarter" idx="13"/>
          </p:nvPr>
        </p:nvSpPr>
        <p:spPr/>
        <p:txBody>
          <a:bodyPr/>
          <a:lstStyle/>
          <a:p>
            <a:fld id="{0625FBCC-2C77-1548-B8F1-57A5595D5DB4}" type="slidenum">
              <a:rPr lang="en-US" smtClean="0"/>
              <a:pPr/>
              <a:t>‹#›</a:t>
            </a:fld>
            <a:endParaRPr lang="en-US"/>
          </a:p>
        </p:txBody>
      </p:sp>
      <p:sp>
        <p:nvSpPr>
          <p:cNvPr id="8" name="Subtitle 2">
            <a:extLst>
              <a:ext uri="{FF2B5EF4-FFF2-40B4-BE49-F238E27FC236}">
                <a16:creationId xmlns:a16="http://schemas.microsoft.com/office/drawing/2014/main" id="{192190E9-F0F4-374A-8F1E-1E46D77A2A67}"/>
              </a:ext>
            </a:extLst>
          </p:cNvPr>
          <p:cNvSpPr>
            <a:spLocks noGrp="1"/>
          </p:cNvSpPr>
          <p:nvPr>
            <p:ph type="subTitle" idx="14"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6813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21252D75-A6DD-4AD3-AB29-7D62321F63FD}"/>
              </a:ext>
            </a:extLst>
          </p:cNvPr>
          <p:cNvSpPr>
            <a:spLocks noGrp="1"/>
          </p:cNvSpPr>
          <p:nvPr>
            <p:ph idx="10"/>
          </p:nvPr>
        </p:nvSpPr>
        <p:spPr>
          <a:xfrm>
            <a:off x="3840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102E55BF-3CF1-4E77-9C01-2C6D0C4ADB16}"/>
              </a:ext>
            </a:extLst>
          </p:cNvPr>
          <p:cNvSpPr>
            <a:spLocks noGrp="1"/>
          </p:cNvSpPr>
          <p:nvPr>
            <p:ph idx="11"/>
          </p:nvPr>
        </p:nvSpPr>
        <p:spPr>
          <a:xfrm>
            <a:off x="42702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D47FE9DD-7644-46A0-9B94-3B6C230C4B77}"/>
              </a:ext>
            </a:extLst>
          </p:cNvPr>
          <p:cNvSpPr>
            <a:spLocks noGrp="1"/>
          </p:cNvSpPr>
          <p:nvPr>
            <p:ph idx="12"/>
          </p:nvPr>
        </p:nvSpPr>
        <p:spPr>
          <a:xfrm>
            <a:off x="81564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27">
            <a:extLst>
              <a:ext uri="{FF2B5EF4-FFF2-40B4-BE49-F238E27FC236}">
                <a16:creationId xmlns:a16="http://schemas.microsoft.com/office/drawing/2014/main" id="{41F522FB-23E2-4862-A4FE-6794DEE6A0A1}"/>
              </a:ext>
            </a:extLst>
          </p:cNvPr>
          <p:cNvSpPr>
            <a:spLocks noGrp="1"/>
          </p:cNvSpPr>
          <p:nvPr>
            <p:ph type="title" hasCustomPrompt="1"/>
          </p:nvPr>
        </p:nvSpPr>
        <p:spPr/>
        <p:txBody>
          <a:bodyPr/>
          <a:lstStyle>
            <a:lvl1pPr>
              <a:defRPr/>
            </a:lvl1pPr>
          </a:lstStyle>
          <a:p>
            <a:r>
              <a:rPr lang="en-US"/>
              <a:t>Click to Edit Title</a:t>
            </a:r>
          </a:p>
        </p:txBody>
      </p: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0625FBCC-2C77-1548-B8F1-57A5595D5DB4}" type="slidenum">
              <a:rPr lang="en-US"/>
              <a:pPr/>
              <a:t>‹#›</a:t>
            </a:fld>
            <a:endParaRPr lang="en-US"/>
          </a:p>
        </p:txBody>
      </p:sp>
      <p:sp>
        <p:nvSpPr>
          <p:cNvPr id="9" name="Subtitle 2">
            <a:extLst>
              <a:ext uri="{FF2B5EF4-FFF2-40B4-BE49-F238E27FC236}">
                <a16:creationId xmlns:a16="http://schemas.microsoft.com/office/drawing/2014/main" id="{321B0085-E8FA-A94B-9141-6B4E3E549971}"/>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948570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373-0B51-45F2-B876-61EDAA1952B8}"/>
              </a:ext>
            </a:extLst>
          </p:cNvPr>
          <p:cNvSpPr>
            <a:spLocks noGrp="1"/>
          </p:cNvSpPr>
          <p:nvPr>
            <p:ph type="title" hasCustomPrompt="1"/>
          </p:nvPr>
        </p:nvSpPr>
        <p:spPr/>
        <p:txBody>
          <a:bodyPr/>
          <a:lstStyle>
            <a:lvl1pPr>
              <a:defRPr/>
            </a:lvl1pPr>
          </a:lstStyle>
          <a:p>
            <a:r>
              <a:rPr lang="en-US"/>
              <a:t>Click to Edit Title</a:t>
            </a:r>
          </a:p>
        </p:txBody>
      </p:sp>
      <p:sp>
        <p:nvSpPr>
          <p:cNvPr id="16" name="Content Placeholder 2">
            <a:extLst>
              <a:ext uri="{FF2B5EF4-FFF2-40B4-BE49-F238E27FC236}">
                <a16:creationId xmlns:a16="http://schemas.microsoft.com/office/drawing/2014/main" id="{FDE81370-D109-412B-AEA5-D0CA4E613C96}"/>
              </a:ext>
            </a:extLst>
          </p:cNvPr>
          <p:cNvSpPr>
            <a:spLocks noGrp="1"/>
          </p:cNvSpPr>
          <p:nvPr>
            <p:ph idx="1"/>
          </p:nvPr>
        </p:nvSpPr>
        <p:spPr>
          <a:xfrm>
            <a:off x="384048"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7ABF7214-D1BE-468C-B327-F4D40AE1BBD5}"/>
              </a:ext>
            </a:extLst>
          </p:cNvPr>
          <p:cNvSpPr>
            <a:spLocks noGrp="1"/>
          </p:cNvSpPr>
          <p:nvPr>
            <p:ph idx="10"/>
          </p:nvPr>
        </p:nvSpPr>
        <p:spPr>
          <a:xfrm>
            <a:off x="6217920"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58B0DA9B-1C29-464D-BEBC-BF8C60DA34D7}"/>
              </a:ext>
            </a:extLst>
          </p:cNvPr>
          <p:cNvCxnSpPr/>
          <p:nvPr userDrawn="1"/>
        </p:nvCxnSpPr>
        <p:spPr>
          <a:xfrm>
            <a:off x="6096000"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0625FBCC-2C77-1548-B8F1-57A5595D5DB4}" type="slidenum">
              <a:rPr lang="en-US"/>
              <a:pPr/>
              <a:t>‹#›</a:t>
            </a:fld>
            <a:endParaRPr lang="en-US"/>
          </a:p>
        </p:txBody>
      </p:sp>
      <p:sp>
        <p:nvSpPr>
          <p:cNvPr id="9" name="Subtitle 2">
            <a:extLst>
              <a:ext uri="{FF2B5EF4-FFF2-40B4-BE49-F238E27FC236}">
                <a16:creationId xmlns:a16="http://schemas.microsoft.com/office/drawing/2014/main" id="{662084D4-6C9D-294B-87F0-D41D91AB9520}"/>
              </a:ext>
            </a:extLst>
          </p:cNvPr>
          <p:cNvSpPr>
            <a:spLocks noGrp="1"/>
          </p:cNvSpPr>
          <p:nvPr>
            <p:ph type="subTitle" idx="14"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38015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w/ Divider">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21252D75-A6DD-4AD3-AB29-7D62321F63FD}"/>
              </a:ext>
            </a:extLst>
          </p:cNvPr>
          <p:cNvSpPr>
            <a:spLocks noGrp="1"/>
          </p:cNvSpPr>
          <p:nvPr>
            <p:ph idx="10"/>
          </p:nvPr>
        </p:nvSpPr>
        <p:spPr>
          <a:xfrm>
            <a:off x="3840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102E55BF-3CF1-4E77-9C01-2C6D0C4ADB16}"/>
              </a:ext>
            </a:extLst>
          </p:cNvPr>
          <p:cNvSpPr>
            <a:spLocks noGrp="1"/>
          </p:cNvSpPr>
          <p:nvPr>
            <p:ph idx="11"/>
          </p:nvPr>
        </p:nvSpPr>
        <p:spPr>
          <a:xfrm>
            <a:off x="42702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D47FE9DD-7644-46A0-9B94-3B6C230C4B77}"/>
              </a:ext>
            </a:extLst>
          </p:cNvPr>
          <p:cNvSpPr>
            <a:spLocks noGrp="1"/>
          </p:cNvSpPr>
          <p:nvPr>
            <p:ph idx="12"/>
          </p:nvPr>
        </p:nvSpPr>
        <p:spPr>
          <a:xfrm>
            <a:off x="81564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27">
            <a:extLst>
              <a:ext uri="{FF2B5EF4-FFF2-40B4-BE49-F238E27FC236}">
                <a16:creationId xmlns:a16="http://schemas.microsoft.com/office/drawing/2014/main" id="{41F522FB-23E2-4862-A4FE-6794DEE6A0A1}"/>
              </a:ext>
            </a:extLst>
          </p:cNvPr>
          <p:cNvSpPr>
            <a:spLocks noGrp="1"/>
          </p:cNvSpPr>
          <p:nvPr>
            <p:ph type="title" hasCustomPrompt="1"/>
          </p:nvPr>
        </p:nvSpPr>
        <p:spPr/>
        <p:txBody>
          <a:bodyPr/>
          <a:lstStyle>
            <a:lvl1pPr>
              <a:defRPr/>
            </a:lvl1pPr>
          </a:lstStyle>
          <a:p>
            <a:r>
              <a:rPr lang="en-US"/>
              <a:t>Click to Edit Title</a:t>
            </a:r>
          </a:p>
        </p:txBody>
      </p:sp>
      <p:cxnSp>
        <p:nvCxnSpPr>
          <p:cNvPr id="6" name="Straight Connector 5">
            <a:extLst>
              <a:ext uri="{FF2B5EF4-FFF2-40B4-BE49-F238E27FC236}">
                <a16:creationId xmlns:a16="http://schemas.microsoft.com/office/drawing/2014/main" id="{E7E7591F-2691-4E88-9D3B-DAA783F92983}"/>
              </a:ext>
            </a:extLst>
          </p:cNvPr>
          <p:cNvCxnSpPr/>
          <p:nvPr userDrawn="1"/>
        </p:nvCxnSpPr>
        <p:spPr>
          <a:xfrm>
            <a:off x="4151376"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6B5B8D-0FFB-40C2-8B94-2AF4D61D66DA}"/>
              </a:ext>
            </a:extLst>
          </p:cNvPr>
          <p:cNvCxnSpPr/>
          <p:nvPr userDrawn="1"/>
        </p:nvCxnSpPr>
        <p:spPr>
          <a:xfrm>
            <a:off x="8037576"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0625FBCC-2C77-1548-B8F1-57A5595D5DB4}" type="slidenum">
              <a:rPr lang="en-US"/>
              <a:pPr/>
              <a:t>‹#›</a:t>
            </a:fld>
            <a:endParaRPr lang="en-US"/>
          </a:p>
        </p:txBody>
      </p:sp>
      <p:sp>
        <p:nvSpPr>
          <p:cNvPr id="11" name="Subtitle 2">
            <a:extLst>
              <a:ext uri="{FF2B5EF4-FFF2-40B4-BE49-F238E27FC236}">
                <a16:creationId xmlns:a16="http://schemas.microsoft.com/office/drawing/2014/main" id="{A4326DAE-C6A2-AD46-ABF9-1F04C69AFDFA}"/>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4147882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386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adrant Checklist">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49D090BA-71B8-474A-B7D2-E22B74364F9B}"/>
              </a:ext>
            </a:extLst>
          </p:cNvPr>
          <p:cNvSpPr>
            <a:spLocks noGrp="1"/>
          </p:cNvSpPr>
          <p:nvPr>
            <p:ph idx="14" hasCustomPrompt="1"/>
          </p:nvPr>
        </p:nvSpPr>
        <p:spPr>
          <a:xfrm>
            <a:off x="500139" y="156362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1"/>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4" name="Content Placeholder 2">
            <a:extLst>
              <a:ext uri="{FF2B5EF4-FFF2-40B4-BE49-F238E27FC236}">
                <a16:creationId xmlns:a16="http://schemas.microsoft.com/office/drawing/2014/main" id="{759B9C87-FB59-40EE-8000-9D32C6A26E3B}"/>
              </a:ext>
            </a:extLst>
          </p:cNvPr>
          <p:cNvSpPr>
            <a:spLocks noGrp="1"/>
          </p:cNvSpPr>
          <p:nvPr>
            <p:ph idx="20" hasCustomPrompt="1"/>
          </p:nvPr>
        </p:nvSpPr>
        <p:spPr>
          <a:xfrm>
            <a:off x="6527687" y="156362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2"/>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7" name="Content Placeholder 2">
            <a:extLst>
              <a:ext uri="{FF2B5EF4-FFF2-40B4-BE49-F238E27FC236}">
                <a16:creationId xmlns:a16="http://schemas.microsoft.com/office/drawing/2014/main" id="{C6FA898E-48BE-4052-A059-195B5994293A}"/>
              </a:ext>
            </a:extLst>
          </p:cNvPr>
          <p:cNvSpPr>
            <a:spLocks noGrp="1"/>
          </p:cNvSpPr>
          <p:nvPr>
            <p:ph idx="21" hasCustomPrompt="1"/>
          </p:nvPr>
        </p:nvSpPr>
        <p:spPr>
          <a:xfrm>
            <a:off x="500139" y="416966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4"/>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8" name="Content Placeholder 2">
            <a:extLst>
              <a:ext uri="{FF2B5EF4-FFF2-40B4-BE49-F238E27FC236}">
                <a16:creationId xmlns:a16="http://schemas.microsoft.com/office/drawing/2014/main" id="{89E2A7F2-B7A8-4F21-B5F9-8C5B3048C606}"/>
              </a:ext>
            </a:extLst>
          </p:cNvPr>
          <p:cNvSpPr>
            <a:spLocks noGrp="1"/>
          </p:cNvSpPr>
          <p:nvPr>
            <p:ph idx="22" hasCustomPrompt="1"/>
          </p:nvPr>
        </p:nvSpPr>
        <p:spPr>
          <a:xfrm>
            <a:off x="6527688" y="416966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5"/>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cxnSp>
        <p:nvCxnSpPr>
          <p:cNvPr id="7" name="Straight Connector 6">
            <a:extLst>
              <a:ext uri="{FF2B5EF4-FFF2-40B4-BE49-F238E27FC236}">
                <a16:creationId xmlns:a16="http://schemas.microsoft.com/office/drawing/2014/main" id="{52897D07-C247-4827-8EDE-FB45A4FC3771}"/>
              </a:ext>
            </a:extLst>
          </p:cNvPr>
          <p:cNvCxnSpPr>
            <a:cxnSpLocks/>
          </p:cNvCxnSpPr>
          <p:nvPr userDrawn="1"/>
        </p:nvCxnSpPr>
        <p:spPr>
          <a:xfrm>
            <a:off x="530619" y="3909060"/>
            <a:ext cx="11277333" cy="0"/>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B78A8926-2DF2-4361-AE40-21564D75F614}"/>
              </a:ext>
            </a:extLst>
          </p:cNvPr>
          <p:cNvSpPr>
            <a:spLocks noGrp="1"/>
          </p:cNvSpPr>
          <p:nvPr>
            <p:ph type="body" sz="quarter" idx="13" hasCustomPrompt="1"/>
          </p:nvPr>
        </p:nvSpPr>
        <p:spPr>
          <a:xfrm>
            <a:off x="6397281" y="1573784"/>
            <a:ext cx="393192" cy="393192"/>
          </a:xfrm>
          <a:prstGeom prst="ellipse">
            <a:avLst/>
          </a:prstGeom>
          <a:solidFill>
            <a:schemeClr val="accent2"/>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B</a:t>
            </a:r>
          </a:p>
        </p:txBody>
      </p:sp>
      <p:sp>
        <p:nvSpPr>
          <p:cNvPr id="23" name="Text Placeholder 11">
            <a:extLst>
              <a:ext uri="{FF2B5EF4-FFF2-40B4-BE49-F238E27FC236}">
                <a16:creationId xmlns:a16="http://schemas.microsoft.com/office/drawing/2014/main" id="{1951ECA8-9FEA-44B2-97A8-13F885F9B623}"/>
              </a:ext>
            </a:extLst>
          </p:cNvPr>
          <p:cNvSpPr>
            <a:spLocks noGrp="1"/>
          </p:cNvSpPr>
          <p:nvPr>
            <p:ph type="body" sz="quarter" idx="15" hasCustomPrompt="1"/>
          </p:nvPr>
        </p:nvSpPr>
        <p:spPr>
          <a:xfrm>
            <a:off x="372473" y="1573784"/>
            <a:ext cx="393192" cy="393192"/>
          </a:xfrm>
          <a:prstGeom prst="ellipse">
            <a:avLst/>
          </a:prstGeom>
          <a:solidFill>
            <a:schemeClr val="accent1"/>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A</a:t>
            </a:r>
          </a:p>
        </p:txBody>
      </p:sp>
      <p:sp>
        <p:nvSpPr>
          <p:cNvPr id="25" name="Text Placeholder 11">
            <a:extLst>
              <a:ext uri="{FF2B5EF4-FFF2-40B4-BE49-F238E27FC236}">
                <a16:creationId xmlns:a16="http://schemas.microsoft.com/office/drawing/2014/main" id="{BCF51D32-7C65-425D-8D67-9776D6DD355B}"/>
              </a:ext>
            </a:extLst>
          </p:cNvPr>
          <p:cNvSpPr>
            <a:spLocks noGrp="1"/>
          </p:cNvSpPr>
          <p:nvPr>
            <p:ph type="body" sz="quarter" idx="17" hasCustomPrompt="1"/>
          </p:nvPr>
        </p:nvSpPr>
        <p:spPr>
          <a:xfrm>
            <a:off x="6397281" y="4179824"/>
            <a:ext cx="393192" cy="393192"/>
          </a:xfrm>
          <a:prstGeom prst="ellipse">
            <a:avLst/>
          </a:prstGeom>
          <a:solidFill>
            <a:schemeClr val="accent5"/>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D</a:t>
            </a:r>
          </a:p>
        </p:txBody>
      </p:sp>
      <p:sp>
        <p:nvSpPr>
          <p:cNvPr id="27" name="Text Placeholder 11">
            <a:extLst>
              <a:ext uri="{FF2B5EF4-FFF2-40B4-BE49-F238E27FC236}">
                <a16:creationId xmlns:a16="http://schemas.microsoft.com/office/drawing/2014/main" id="{1C003CEF-E37F-429B-B89E-BF945195B1AA}"/>
              </a:ext>
            </a:extLst>
          </p:cNvPr>
          <p:cNvSpPr>
            <a:spLocks noGrp="1"/>
          </p:cNvSpPr>
          <p:nvPr>
            <p:ph type="body" sz="quarter" idx="19" hasCustomPrompt="1"/>
          </p:nvPr>
        </p:nvSpPr>
        <p:spPr>
          <a:xfrm>
            <a:off x="372473" y="4179824"/>
            <a:ext cx="393192" cy="393192"/>
          </a:xfrm>
          <a:prstGeom prst="ellipse">
            <a:avLst/>
          </a:prstGeom>
          <a:solidFill>
            <a:schemeClr val="accent4"/>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C</a:t>
            </a:r>
          </a:p>
        </p:txBody>
      </p:sp>
      <p:sp>
        <p:nvSpPr>
          <p:cNvPr id="2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2" name="Footer Placeholder 1"/>
          <p:cNvSpPr>
            <a:spLocks noGrp="1"/>
          </p:cNvSpPr>
          <p:nvPr>
            <p:ph type="ftr" sz="quarter" idx="23"/>
          </p:nvPr>
        </p:nvSpPr>
        <p:spPr/>
        <p:txBody>
          <a:bodyPr/>
          <a:lstStyle/>
          <a:p>
            <a:endParaRPr lang="en-US"/>
          </a:p>
        </p:txBody>
      </p:sp>
      <p:sp>
        <p:nvSpPr>
          <p:cNvPr id="4" name="Slide Number Placeholder 3"/>
          <p:cNvSpPr>
            <a:spLocks noGrp="1"/>
          </p:cNvSpPr>
          <p:nvPr>
            <p:ph type="sldNum" sz="quarter" idx="24"/>
          </p:nvPr>
        </p:nvSpPr>
        <p:spPr/>
        <p:txBody>
          <a:bodyPr/>
          <a:lstStyle/>
          <a:p>
            <a:fld id="{0625FBCC-2C77-1548-B8F1-57A5595D5DB4}" type="slidenum">
              <a:rPr lang="en-US"/>
              <a:pPr/>
              <a:t>‹#›</a:t>
            </a:fld>
            <a:endParaRPr lang="en-US"/>
          </a:p>
        </p:txBody>
      </p:sp>
      <p:cxnSp>
        <p:nvCxnSpPr>
          <p:cNvPr id="115" name="Straight Connector 114">
            <a:extLst>
              <a:ext uri="{FF2B5EF4-FFF2-40B4-BE49-F238E27FC236}">
                <a16:creationId xmlns:a16="http://schemas.microsoft.com/office/drawing/2014/main" id="{58B0DA9B-1C29-464D-BEBC-BF8C60DA34D7}"/>
              </a:ext>
            </a:extLst>
          </p:cNvPr>
          <p:cNvCxnSpPr/>
          <p:nvPr userDrawn="1"/>
        </p:nvCxnSpPr>
        <p:spPr>
          <a:xfrm>
            <a:off x="6096000"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36040367-CEE0-EE41-ACA6-E16E3C2D629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980672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940B2A-979A-4583-9E5C-A145FA8D4004}"/>
              </a:ext>
            </a:extLst>
          </p:cNvPr>
          <p:cNvSpPr/>
          <p:nvPr userDrawn="1"/>
        </p:nvSpPr>
        <p:spPr bwMode="ltGray">
          <a:xfrm>
            <a:off x="-1" y="1"/>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16"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1644431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Blue">
    <p:bg bwMode="ltGray">
      <p:bgPr>
        <a:solidFill>
          <a:schemeClr val="accent1"/>
        </a:solidFill>
        <a:effectLst/>
      </p:bgPr>
    </p:bg>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8945183E-2AAA-4A7D-99E5-DA7364B58788}"/>
              </a:ext>
            </a:extLst>
          </p:cNvPr>
          <p:cNvGrpSpPr>
            <a:grpSpLocks noChangeAspect="1"/>
          </p:cNvGrpSpPr>
          <p:nvPr userDrawn="1"/>
        </p:nvGrpSpPr>
        <p:grpSpPr bwMode="auto">
          <a:xfrm>
            <a:off x="4763" y="0"/>
            <a:ext cx="12182475" cy="6858000"/>
            <a:chOff x="3" y="0"/>
            <a:chExt cx="7674" cy="4320"/>
          </a:xfrm>
          <a:solidFill>
            <a:schemeClr val="bg1">
              <a:alpha val="15000"/>
            </a:schemeClr>
          </a:solidFill>
        </p:grpSpPr>
        <p:sp>
          <p:nvSpPr>
            <p:cNvPr id="21" name="Freeform 5">
              <a:extLst>
                <a:ext uri="{FF2B5EF4-FFF2-40B4-BE49-F238E27FC236}">
                  <a16:creationId xmlns:a16="http://schemas.microsoft.com/office/drawing/2014/main" id="{2A212109-EDDB-48B2-A448-7AC0B77EA4A3}"/>
                </a:ext>
              </a:extLst>
            </p:cNvPr>
            <p:cNvSpPr>
              <a:spLocks/>
            </p:cNvSpPr>
            <p:nvPr userDrawn="1"/>
          </p:nvSpPr>
          <p:spPr bwMode="auto">
            <a:xfrm>
              <a:off x="802" y="2433"/>
              <a:ext cx="111" cy="128"/>
            </a:xfrm>
            <a:custGeom>
              <a:avLst/>
              <a:gdLst>
                <a:gd name="T0" fmla="*/ 216 w 321"/>
                <a:gd name="T1" fmla="*/ 370 h 370"/>
                <a:gd name="T2" fmla="*/ 321 w 321"/>
                <a:gd name="T3" fmla="*/ 274 h 370"/>
                <a:gd name="T4" fmla="*/ 125 w 321"/>
                <a:gd name="T5" fmla="*/ 0 h 370"/>
                <a:gd name="T6" fmla="*/ 0 w 321"/>
                <a:gd name="T7" fmla="*/ 67 h 370"/>
                <a:gd name="T8" fmla="*/ 216 w 321"/>
                <a:gd name="T9" fmla="*/ 370 h 370"/>
              </a:gdLst>
              <a:ahLst/>
              <a:cxnLst>
                <a:cxn ang="0">
                  <a:pos x="T0" y="T1"/>
                </a:cxn>
                <a:cxn ang="0">
                  <a:pos x="T2" y="T3"/>
                </a:cxn>
                <a:cxn ang="0">
                  <a:pos x="T4" y="T5"/>
                </a:cxn>
                <a:cxn ang="0">
                  <a:pos x="T6" y="T7"/>
                </a:cxn>
                <a:cxn ang="0">
                  <a:pos x="T8" y="T9"/>
                </a:cxn>
              </a:cxnLst>
              <a:rect l="0" t="0" r="r" b="b"/>
              <a:pathLst>
                <a:path w="321" h="370">
                  <a:moveTo>
                    <a:pt x="216" y="370"/>
                  </a:moveTo>
                  <a:cubicBezTo>
                    <a:pt x="321" y="274"/>
                    <a:pt x="321" y="274"/>
                    <a:pt x="321" y="274"/>
                  </a:cubicBezTo>
                  <a:cubicBezTo>
                    <a:pt x="256" y="204"/>
                    <a:pt x="167" y="79"/>
                    <a:pt x="125" y="0"/>
                  </a:cubicBezTo>
                  <a:cubicBezTo>
                    <a:pt x="0" y="67"/>
                    <a:pt x="0" y="67"/>
                    <a:pt x="0" y="67"/>
                  </a:cubicBezTo>
                  <a:cubicBezTo>
                    <a:pt x="47" y="155"/>
                    <a:pt x="144" y="292"/>
                    <a:pt x="2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3E944BF-F90D-4D9E-ADB0-791423216A98}"/>
                </a:ext>
              </a:extLst>
            </p:cNvPr>
            <p:cNvSpPr>
              <a:spLocks/>
            </p:cNvSpPr>
            <p:nvPr userDrawn="1"/>
          </p:nvSpPr>
          <p:spPr bwMode="auto">
            <a:xfrm>
              <a:off x="968" y="1588"/>
              <a:ext cx="130" cy="104"/>
            </a:xfrm>
            <a:custGeom>
              <a:avLst/>
              <a:gdLst>
                <a:gd name="T0" fmla="*/ 0 w 377"/>
                <a:gd name="T1" fmla="*/ 191 h 302"/>
                <a:gd name="T2" fmla="*/ 88 w 377"/>
                <a:gd name="T3" fmla="*/ 302 h 302"/>
                <a:gd name="T4" fmla="*/ 377 w 377"/>
                <a:gd name="T5" fmla="*/ 130 h 302"/>
                <a:gd name="T6" fmla="*/ 320 w 377"/>
                <a:gd name="T7" fmla="*/ 0 h 302"/>
                <a:gd name="T8" fmla="*/ 0 w 377"/>
                <a:gd name="T9" fmla="*/ 191 h 302"/>
              </a:gdLst>
              <a:ahLst/>
              <a:cxnLst>
                <a:cxn ang="0">
                  <a:pos x="T0" y="T1"/>
                </a:cxn>
                <a:cxn ang="0">
                  <a:pos x="T2" y="T3"/>
                </a:cxn>
                <a:cxn ang="0">
                  <a:pos x="T4" y="T5"/>
                </a:cxn>
                <a:cxn ang="0">
                  <a:pos x="T6" y="T7"/>
                </a:cxn>
                <a:cxn ang="0">
                  <a:pos x="T8" y="T9"/>
                </a:cxn>
              </a:cxnLst>
              <a:rect l="0" t="0" r="r" b="b"/>
              <a:pathLst>
                <a:path w="377" h="302">
                  <a:moveTo>
                    <a:pt x="0" y="191"/>
                  </a:moveTo>
                  <a:cubicBezTo>
                    <a:pt x="88" y="302"/>
                    <a:pt x="88" y="302"/>
                    <a:pt x="88" y="302"/>
                  </a:cubicBezTo>
                  <a:cubicBezTo>
                    <a:pt x="157" y="247"/>
                    <a:pt x="290" y="168"/>
                    <a:pt x="377" y="130"/>
                  </a:cubicBezTo>
                  <a:cubicBezTo>
                    <a:pt x="320" y="0"/>
                    <a:pt x="320" y="0"/>
                    <a:pt x="320" y="0"/>
                  </a:cubicBezTo>
                  <a:cubicBezTo>
                    <a:pt x="222" y="43"/>
                    <a:pt x="78" y="128"/>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7">
              <a:extLst>
                <a:ext uri="{FF2B5EF4-FFF2-40B4-BE49-F238E27FC236}">
                  <a16:creationId xmlns:a16="http://schemas.microsoft.com/office/drawing/2014/main" id="{1E83C495-00D0-41E9-9408-F431B88DE232}"/>
                </a:ext>
              </a:extLst>
            </p:cNvPr>
            <p:cNvSpPr>
              <a:spLocks noChangeArrowheads="1"/>
            </p:cNvSpPr>
            <p:nvPr userDrawn="1"/>
          </p:nvSpPr>
          <p:spPr bwMode="auto">
            <a:xfrm>
              <a:off x="551" y="2589"/>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2B5AC05A-9CD8-473C-9513-8F0384EA5DEB}"/>
                </a:ext>
              </a:extLst>
            </p:cNvPr>
            <p:cNvSpPr>
              <a:spLocks noChangeArrowheads="1"/>
            </p:cNvSpPr>
            <p:nvPr userDrawn="1"/>
          </p:nvSpPr>
          <p:spPr bwMode="auto">
            <a:xfrm>
              <a:off x="551" y="1545"/>
              <a:ext cx="49" cy="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0C8326E7-A3D5-44C4-A25F-2A5425B1C1EA}"/>
                </a:ext>
              </a:extLst>
            </p:cNvPr>
            <p:cNvSpPr>
              <a:spLocks/>
            </p:cNvSpPr>
            <p:nvPr userDrawn="1"/>
          </p:nvSpPr>
          <p:spPr bwMode="auto">
            <a:xfrm>
              <a:off x="724" y="2209"/>
              <a:ext cx="73" cy="131"/>
            </a:xfrm>
            <a:custGeom>
              <a:avLst/>
              <a:gdLst>
                <a:gd name="T0" fmla="*/ 76 w 210"/>
                <a:gd name="T1" fmla="*/ 376 h 376"/>
                <a:gd name="T2" fmla="*/ 210 w 210"/>
                <a:gd name="T3" fmla="*/ 330 h 376"/>
                <a:gd name="T4" fmla="*/ 141 w 210"/>
                <a:gd name="T5" fmla="*/ 0 h 376"/>
                <a:gd name="T6" fmla="*/ 0 w 210"/>
                <a:gd name="T7" fmla="*/ 10 h 376"/>
                <a:gd name="T8" fmla="*/ 76 w 210"/>
                <a:gd name="T9" fmla="*/ 376 h 376"/>
              </a:gdLst>
              <a:ahLst/>
              <a:cxnLst>
                <a:cxn ang="0">
                  <a:pos x="T0" y="T1"/>
                </a:cxn>
                <a:cxn ang="0">
                  <a:pos x="T2" y="T3"/>
                </a:cxn>
                <a:cxn ang="0">
                  <a:pos x="T4" y="T5"/>
                </a:cxn>
                <a:cxn ang="0">
                  <a:pos x="T6" y="T7"/>
                </a:cxn>
                <a:cxn ang="0">
                  <a:pos x="T8" y="T9"/>
                </a:cxn>
              </a:cxnLst>
              <a:rect l="0" t="0" r="r" b="b"/>
              <a:pathLst>
                <a:path w="210" h="376">
                  <a:moveTo>
                    <a:pt x="76" y="376"/>
                  </a:moveTo>
                  <a:cubicBezTo>
                    <a:pt x="210" y="330"/>
                    <a:pt x="210" y="330"/>
                    <a:pt x="210" y="330"/>
                  </a:cubicBezTo>
                  <a:cubicBezTo>
                    <a:pt x="179" y="240"/>
                    <a:pt x="148" y="88"/>
                    <a:pt x="141" y="0"/>
                  </a:cubicBezTo>
                  <a:cubicBezTo>
                    <a:pt x="0" y="10"/>
                    <a:pt x="0" y="10"/>
                    <a:pt x="0" y="10"/>
                  </a:cubicBezTo>
                  <a:cubicBezTo>
                    <a:pt x="7" y="110"/>
                    <a:pt x="41" y="274"/>
                    <a:pt x="76"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6A6AB26A-3137-4C8D-A29F-43A7A378B98C}"/>
                </a:ext>
              </a:extLst>
            </p:cNvPr>
            <p:cNvSpPr>
              <a:spLocks/>
            </p:cNvSpPr>
            <p:nvPr userDrawn="1"/>
          </p:nvSpPr>
          <p:spPr bwMode="auto">
            <a:xfrm>
              <a:off x="724" y="1962"/>
              <a:ext cx="71" cy="130"/>
            </a:xfrm>
            <a:custGeom>
              <a:avLst/>
              <a:gdLst>
                <a:gd name="T0" fmla="*/ 0 w 207"/>
                <a:gd name="T1" fmla="*/ 366 h 375"/>
                <a:gd name="T2" fmla="*/ 141 w 207"/>
                <a:gd name="T3" fmla="*/ 375 h 375"/>
                <a:gd name="T4" fmla="*/ 207 w 207"/>
                <a:gd name="T5" fmla="*/ 45 h 375"/>
                <a:gd name="T6" fmla="*/ 73 w 207"/>
                <a:gd name="T7" fmla="*/ 0 h 375"/>
                <a:gd name="T8" fmla="*/ 0 w 207"/>
                <a:gd name="T9" fmla="*/ 366 h 375"/>
              </a:gdLst>
              <a:ahLst/>
              <a:cxnLst>
                <a:cxn ang="0">
                  <a:pos x="T0" y="T1"/>
                </a:cxn>
                <a:cxn ang="0">
                  <a:pos x="T2" y="T3"/>
                </a:cxn>
                <a:cxn ang="0">
                  <a:pos x="T4" y="T5"/>
                </a:cxn>
                <a:cxn ang="0">
                  <a:pos x="T6" y="T7"/>
                </a:cxn>
                <a:cxn ang="0">
                  <a:pos x="T8" y="T9"/>
                </a:cxn>
              </a:cxnLst>
              <a:rect l="0" t="0" r="r" b="b"/>
              <a:pathLst>
                <a:path w="207" h="375">
                  <a:moveTo>
                    <a:pt x="0" y="366"/>
                  </a:moveTo>
                  <a:cubicBezTo>
                    <a:pt x="141" y="375"/>
                    <a:pt x="141" y="375"/>
                    <a:pt x="141" y="375"/>
                  </a:cubicBezTo>
                  <a:cubicBezTo>
                    <a:pt x="147" y="287"/>
                    <a:pt x="177" y="135"/>
                    <a:pt x="207" y="45"/>
                  </a:cubicBezTo>
                  <a:cubicBezTo>
                    <a:pt x="73" y="0"/>
                    <a:pt x="73" y="0"/>
                    <a:pt x="73" y="0"/>
                  </a:cubicBezTo>
                  <a:cubicBezTo>
                    <a:pt x="39" y="102"/>
                    <a:pt x="6" y="266"/>
                    <a:pt x="0"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F96D58F6-34BB-4EF7-9178-CEE4AD29E7C1}"/>
                </a:ext>
              </a:extLst>
            </p:cNvPr>
            <p:cNvSpPr>
              <a:spLocks/>
            </p:cNvSpPr>
            <p:nvPr userDrawn="1"/>
          </p:nvSpPr>
          <p:spPr bwMode="auto">
            <a:xfrm>
              <a:off x="800" y="1740"/>
              <a:ext cx="111" cy="128"/>
            </a:xfrm>
            <a:custGeom>
              <a:avLst/>
              <a:gdLst>
                <a:gd name="T0" fmla="*/ 0 w 320"/>
                <a:gd name="T1" fmla="*/ 304 h 370"/>
                <a:gd name="T2" fmla="*/ 126 w 320"/>
                <a:gd name="T3" fmla="*/ 370 h 370"/>
                <a:gd name="T4" fmla="*/ 320 w 320"/>
                <a:gd name="T5" fmla="*/ 96 h 370"/>
                <a:gd name="T6" fmla="*/ 216 w 320"/>
                <a:gd name="T7" fmla="*/ 0 h 370"/>
                <a:gd name="T8" fmla="*/ 0 w 320"/>
                <a:gd name="T9" fmla="*/ 304 h 370"/>
              </a:gdLst>
              <a:ahLst/>
              <a:cxnLst>
                <a:cxn ang="0">
                  <a:pos x="T0" y="T1"/>
                </a:cxn>
                <a:cxn ang="0">
                  <a:pos x="T2" y="T3"/>
                </a:cxn>
                <a:cxn ang="0">
                  <a:pos x="T4" y="T5"/>
                </a:cxn>
                <a:cxn ang="0">
                  <a:pos x="T6" y="T7"/>
                </a:cxn>
                <a:cxn ang="0">
                  <a:pos x="T8" y="T9"/>
                </a:cxn>
              </a:cxnLst>
              <a:rect l="0" t="0" r="r" b="b"/>
              <a:pathLst>
                <a:path w="320" h="370">
                  <a:moveTo>
                    <a:pt x="0" y="304"/>
                  </a:moveTo>
                  <a:cubicBezTo>
                    <a:pt x="126" y="370"/>
                    <a:pt x="126" y="370"/>
                    <a:pt x="126" y="370"/>
                  </a:cubicBezTo>
                  <a:cubicBezTo>
                    <a:pt x="167" y="292"/>
                    <a:pt x="256" y="166"/>
                    <a:pt x="320" y="96"/>
                  </a:cubicBezTo>
                  <a:cubicBezTo>
                    <a:pt x="216" y="0"/>
                    <a:pt x="216" y="0"/>
                    <a:pt x="216" y="0"/>
                  </a:cubicBezTo>
                  <a:cubicBezTo>
                    <a:pt x="144" y="79"/>
                    <a:pt x="47" y="215"/>
                    <a:pt x="0"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07B9599A-9289-4C7F-8B53-00FDBE7EEDCF}"/>
                </a:ext>
              </a:extLst>
            </p:cNvPr>
            <p:cNvSpPr>
              <a:spLocks/>
            </p:cNvSpPr>
            <p:nvPr userDrawn="1"/>
          </p:nvSpPr>
          <p:spPr bwMode="auto">
            <a:xfrm>
              <a:off x="3" y="1719"/>
              <a:ext cx="387" cy="877"/>
            </a:xfrm>
            <a:custGeom>
              <a:avLst/>
              <a:gdLst>
                <a:gd name="T0" fmla="*/ 1119 w 1119"/>
                <a:gd name="T1" fmla="*/ 1266 h 2532"/>
                <a:gd name="T2" fmla="*/ 0 w 1119"/>
                <a:gd name="T3" fmla="*/ 0 h 2532"/>
                <a:gd name="T4" fmla="*/ 0 w 1119"/>
                <a:gd name="T5" fmla="*/ 142 h 2532"/>
                <a:gd name="T6" fmla="*/ 977 w 1119"/>
                <a:gd name="T7" fmla="*/ 1266 h 2532"/>
                <a:gd name="T8" fmla="*/ 0 w 1119"/>
                <a:gd name="T9" fmla="*/ 2391 h 2532"/>
                <a:gd name="T10" fmla="*/ 0 w 1119"/>
                <a:gd name="T11" fmla="*/ 2532 h 2532"/>
                <a:gd name="T12" fmla="*/ 1119 w 1119"/>
                <a:gd name="T13" fmla="*/ 1266 h 2532"/>
              </a:gdLst>
              <a:ahLst/>
              <a:cxnLst>
                <a:cxn ang="0">
                  <a:pos x="T0" y="T1"/>
                </a:cxn>
                <a:cxn ang="0">
                  <a:pos x="T2" y="T3"/>
                </a:cxn>
                <a:cxn ang="0">
                  <a:pos x="T4" y="T5"/>
                </a:cxn>
                <a:cxn ang="0">
                  <a:pos x="T6" y="T7"/>
                </a:cxn>
                <a:cxn ang="0">
                  <a:pos x="T8" y="T9"/>
                </a:cxn>
                <a:cxn ang="0">
                  <a:pos x="T10" y="T11"/>
                </a:cxn>
                <a:cxn ang="0">
                  <a:pos x="T12" y="T13"/>
                </a:cxn>
              </a:cxnLst>
              <a:rect l="0" t="0" r="r" b="b"/>
              <a:pathLst>
                <a:path w="1119" h="2532">
                  <a:moveTo>
                    <a:pt x="1119" y="1266"/>
                  </a:moveTo>
                  <a:cubicBezTo>
                    <a:pt x="1119" y="576"/>
                    <a:pt x="619" y="13"/>
                    <a:pt x="0" y="0"/>
                  </a:cubicBezTo>
                  <a:cubicBezTo>
                    <a:pt x="0" y="142"/>
                    <a:pt x="0" y="142"/>
                    <a:pt x="0" y="142"/>
                  </a:cubicBezTo>
                  <a:cubicBezTo>
                    <a:pt x="541" y="155"/>
                    <a:pt x="977" y="655"/>
                    <a:pt x="977" y="1266"/>
                  </a:cubicBezTo>
                  <a:cubicBezTo>
                    <a:pt x="977" y="1878"/>
                    <a:pt x="541" y="2377"/>
                    <a:pt x="0" y="2391"/>
                  </a:cubicBezTo>
                  <a:cubicBezTo>
                    <a:pt x="0" y="2532"/>
                    <a:pt x="0" y="2532"/>
                    <a:pt x="0" y="2532"/>
                  </a:cubicBezTo>
                  <a:cubicBezTo>
                    <a:pt x="619" y="2519"/>
                    <a:pt x="1119" y="1956"/>
                    <a:pt x="1119" y="1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A373090A-C403-4C0F-BE29-3995A538C7D5}"/>
                </a:ext>
              </a:extLst>
            </p:cNvPr>
            <p:cNvSpPr>
              <a:spLocks/>
            </p:cNvSpPr>
            <p:nvPr userDrawn="1"/>
          </p:nvSpPr>
          <p:spPr bwMode="auto">
            <a:xfrm>
              <a:off x="842" y="0"/>
              <a:ext cx="1483" cy="4320"/>
            </a:xfrm>
            <a:custGeom>
              <a:avLst/>
              <a:gdLst>
                <a:gd name="T0" fmla="*/ 2106 w 4285"/>
                <a:gd name="T1" fmla="*/ 1202 h 12470"/>
                <a:gd name="T2" fmla="*/ 355 w 4285"/>
                <a:gd name="T3" fmla="*/ 0 h 12470"/>
                <a:gd name="T4" fmla="*/ 21 w 4285"/>
                <a:gd name="T5" fmla="*/ 0 h 12470"/>
                <a:gd name="T6" fmla="*/ 2015 w 4285"/>
                <a:gd name="T7" fmla="*/ 1310 h 12470"/>
                <a:gd name="T8" fmla="*/ 4143 w 4285"/>
                <a:gd name="T9" fmla="*/ 6193 h 12470"/>
                <a:gd name="T10" fmla="*/ 2014 w 4285"/>
                <a:gd name="T11" fmla="*/ 11115 h 12470"/>
                <a:gd name="T12" fmla="*/ 0 w 4285"/>
                <a:gd name="T13" fmla="*/ 12470 h 12470"/>
                <a:gd name="T14" fmla="*/ 327 w 4285"/>
                <a:gd name="T15" fmla="*/ 12470 h 12470"/>
                <a:gd name="T16" fmla="*/ 2107 w 4285"/>
                <a:gd name="T17" fmla="*/ 11223 h 12470"/>
                <a:gd name="T18" fmla="*/ 3604 w 4285"/>
                <a:gd name="T19" fmla="*/ 9226 h 12470"/>
                <a:gd name="T20" fmla="*/ 4285 w 4285"/>
                <a:gd name="T21" fmla="*/ 6193 h 12470"/>
                <a:gd name="T22" fmla="*/ 3604 w 4285"/>
                <a:gd name="T23" fmla="*/ 3172 h 12470"/>
                <a:gd name="T24" fmla="*/ 2106 w 4285"/>
                <a:gd name="T25" fmla="*/ 1202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5" h="12470">
                  <a:moveTo>
                    <a:pt x="2106" y="1202"/>
                  </a:moveTo>
                  <a:cubicBezTo>
                    <a:pt x="1443" y="595"/>
                    <a:pt x="774" y="208"/>
                    <a:pt x="355" y="0"/>
                  </a:cubicBezTo>
                  <a:cubicBezTo>
                    <a:pt x="21" y="0"/>
                    <a:pt x="21" y="0"/>
                    <a:pt x="21" y="0"/>
                  </a:cubicBezTo>
                  <a:cubicBezTo>
                    <a:pt x="347" y="142"/>
                    <a:pt x="1185" y="550"/>
                    <a:pt x="2015" y="1310"/>
                  </a:cubicBezTo>
                  <a:cubicBezTo>
                    <a:pt x="2986" y="2200"/>
                    <a:pt x="4143" y="3769"/>
                    <a:pt x="4143" y="6193"/>
                  </a:cubicBezTo>
                  <a:cubicBezTo>
                    <a:pt x="4143" y="8617"/>
                    <a:pt x="2986" y="10208"/>
                    <a:pt x="2014" y="11115"/>
                  </a:cubicBezTo>
                  <a:cubicBezTo>
                    <a:pt x="1168" y="11906"/>
                    <a:pt x="311" y="12331"/>
                    <a:pt x="0" y="12470"/>
                  </a:cubicBezTo>
                  <a:cubicBezTo>
                    <a:pt x="327" y="12470"/>
                    <a:pt x="327" y="12470"/>
                    <a:pt x="327" y="12470"/>
                  </a:cubicBezTo>
                  <a:cubicBezTo>
                    <a:pt x="744" y="12258"/>
                    <a:pt x="1429" y="11856"/>
                    <a:pt x="2107" y="11223"/>
                  </a:cubicBezTo>
                  <a:cubicBezTo>
                    <a:pt x="2739" y="10633"/>
                    <a:pt x="3243" y="9961"/>
                    <a:pt x="3604" y="9226"/>
                  </a:cubicBezTo>
                  <a:cubicBezTo>
                    <a:pt x="4056" y="8307"/>
                    <a:pt x="4285" y="7287"/>
                    <a:pt x="4285" y="6193"/>
                  </a:cubicBezTo>
                  <a:cubicBezTo>
                    <a:pt x="4285" y="5099"/>
                    <a:pt x="4056" y="4083"/>
                    <a:pt x="3604" y="3172"/>
                  </a:cubicBezTo>
                  <a:cubicBezTo>
                    <a:pt x="3243" y="2443"/>
                    <a:pt x="2739" y="1780"/>
                    <a:pt x="2106" y="1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0288AE21-8379-4587-9478-5830B08CAF2C}"/>
                </a:ext>
              </a:extLst>
            </p:cNvPr>
            <p:cNvSpPr>
              <a:spLocks noEditPoints="1"/>
            </p:cNvSpPr>
            <p:nvPr userDrawn="1"/>
          </p:nvSpPr>
          <p:spPr bwMode="auto">
            <a:xfrm>
              <a:off x="3" y="1204"/>
              <a:ext cx="1945" cy="1932"/>
            </a:xfrm>
            <a:custGeom>
              <a:avLst/>
              <a:gdLst>
                <a:gd name="T0" fmla="*/ 2463 w 5619"/>
                <a:gd name="T1" fmla="*/ 5579 h 5579"/>
                <a:gd name="T2" fmla="*/ 2463 w 5619"/>
                <a:gd name="T3" fmla="*/ 5108 h 5579"/>
                <a:gd name="T4" fmla="*/ 3879 w 5619"/>
                <a:gd name="T5" fmla="*/ 5108 h 5579"/>
                <a:gd name="T6" fmla="*/ 3879 w 5619"/>
                <a:gd name="T7" fmla="*/ 4527 h 5579"/>
                <a:gd name="T8" fmla="*/ 5619 w 5619"/>
                <a:gd name="T9" fmla="*/ 2743 h 5579"/>
                <a:gd name="T10" fmla="*/ 3879 w 5619"/>
                <a:gd name="T11" fmla="*/ 960 h 5579"/>
                <a:gd name="T12" fmla="*/ 3879 w 5619"/>
                <a:gd name="T13" fmla="*/ 383 h 5579"/>
                <a:gd name="T14" fmla="*/ 2463 w 5619"/>
                <a:gd name="T15" fmla="*/ 383 h 5579"/>
                <a:gd name="T16" fmla="*/ 2463 w 5619"/>
                <a:gd name="T17" fmla="*/ 0 h 5579"/>
                <a:gd name="T18" fmla="*/ 2321 w 5619"/>
                <a:gd name="T19" fmla="*/ 0 h 5579"/>
                <a:gd name="T20" fmla="*/ 2321 w 5619"/>
                <a:gd name="T21" fmla="*/ 383 h 5579"/>
                <a:gd name="T22" fmla="*/ 1587 w 5619"/>
                <a:gd name="T23" fmla="*/ 383 h 5579"/>
                <a:gd name="T24" fmla="*/ 1587 w 5619"/>
                <a:gd name="T25" fmla="*/ 0 h 5579"/>
                <a:gd name="T26" fmla="*/ 1445 w 5619"/>
                <a:gd name="T27" fmla="*/ 0 h 5579"/>
                <a:gd name="T28" fmla="*/ 1445 w 5619"/>
                <a:gd name="T29" fmla="*/ 383 h 5579"/>
                <a:gd name="T30" fmla="*/ 718 w 5619"/>
                <a:gd name="T31" fmla="*/ 383 h 5579"/>
                <a:gd name="T32" fmla="*/ 718 w 5619"/>
                <a:gd name="T33" fmla="*/ 242 h 5579"/>
                <a:gd name="T34" fmla="*/ 576 w 5619"/>
                <a:gd name="T35" fmla="*/ 242 h 5579"/>
                <a:gd name="T36" fmla="*/ 576 w 5619"/>
                <a:gd name="T37" fmla="*/ 383 h 5579"/>
                <a:gd name="T38" fmla="*/ 507 w 5619"/>
                <a:gd name="T39" fmla="*/ 383 h 5579"/>
                <a:gd name="T40" fmla="*/ 507 w 5619"/>
                <a:gd name="T41" fmla="*/ 242 h 5579"/>
                <a:gd name="T42" fmla="*/ 366 w 5619"/>
                <a:gd name="T43" fmla="*/ 242 h 5579"/>
                <a:gd name="T44" fmla="*/ 366 w 5619"/>
                <a:gd name="T45" fmla="*/ 383 h 5579"/>
                <a:gd name="T46" fmla="*/ 0 w 5619"/>
                <a:gd name="T47" fmla="*/ 383 h 5579"/>
                <a:gd name="T48" fmla="*/ 0 w 5619"/>
                <a:gd name="T49" fmla="*/ 524 h 5579"/>
                <a:gd name="T50" fmla="*/ 3737 w 5619"/>
                <a:gd name="T51" fmla="*/ 524 h 5579"/>
                <a:gd name="T52" fmla="*/ 3737 w 5619"/>
                <a:gd name="T53" fmla="*/ 963 h 5579"/>
                <a:gd name="T54" fmla="*/ 3441 w 5619"/>
                <a:gd name="T55" fmla="*/ 1007 h 5579"/>
                <a:gd name="T56" fmla="*/ 3474 w 5619"/>
                <a:gd name="T57" fmla="*/ 1145 h 5579"/>
                <a:gd name="T58" fmla="*/ 3737 w 5619"/>
                <a:gd name="T59" fmla="*/ 1105 h 5579"/>
                <a:gd name="T60" fmla="*/ 3737 w 5619"/>
                <a:gd name="T61" fmla="*/ 4382 h 5579"/>
                <a:gd name="T62" fmla="*/ 3465 w 5619"/>
                <a:gd name="T63" fmla="*/ 4339 h 5579"/>
                <a:gd name="T64" fmla="*/ 3431 w 5619"/>
                <a:gd name="T65" fmla="*/ 4477 h 5579"/>
                <a:gd name="T66" fmla="*/ 3737 w 5619"/>
                <a:gd name="T67" fmla="*/ 4524 h 5579"/>
                <a:gd name="T68" fmla="*/ 3737 w 5619"/>
                <a:gd name="T69" fmla="*/ 4966 h 5579"/>
                <a:gd name="T70" fmla="*/ 0 w 5619"/>
                <a:gd name="T71" fmla="*/ 4966 h 5579"/>
                <a:gd name="T72" fmla="*/ 0 w 5619"/>
                <a:gd name="T73" fmla="*/ 5108 h 5579"/>
                <a:gd name="T74" fmla="*/ 366 w 5619"/>
                <a:gd name="T75" fmla="*/ 5108 h 5579"/>
                <a:gd name="T76" fmla="*/ 366 w 5619"/>
                <a:gd name="T77" fmla="*/ 5250 h 5579"/>
                <a:gd name="T78" fmla="*/ 507 w 5619"/>
                <a:gd name="T79" fmla="*/ 5250 h 5579"/>
                <a:gd name="T80" fmla="*/ 507 w 5619"/>
                <a:gd name="T81" fmla="*/ 5108 h 5579"/>
                <a:gd name="T82" fmla="*/ 576 w 5619"/>
                <a:gd name="T83" fmla="*/ 5108 h 5579"/>
                <a:gd name="T84" fmla="*/ 576 w 5619"/>
                <a:gd name="T85" fmla="*/ 5250 h 5579"/>
                <a:gd name="T86" fmla="*/ 718 w 5619"/>
                <a:gd name="T87" fmla="*/ 5250 h 5579"/>
                <a:gd name="T88" fmla="*/ 718 w 5619"/>
                <a:gd name="T89" fmla="*/ 5108 h 5579"/>
                <a:gd name="T90" fmla="*/ 1445 w 5619"/>
                <a:gd name="T91" fmla="*/ 5108 h 5579"/>
                <a:gd name="T92" fmla="*/ 1445 w 5619"/>
                <a:gd name="T93" fmla="*/ 5579 h 5579"/>
                <a:gd name="T94" fmla="*/ 1587 w 5619"/>
                <a:gd name="T95" fmla="*/ 5579 h 5579"/>
                <a:gd name="T96" fmla="*/ 1587 w 5619"/>
                <a:gd name="T97" fmla="*/ 5108 h 5579"/>
                <a:gd name="T98" fmla="*/ 2321 w 5619"/>
                <a:gd name="T99" fmla="*/ 5108 h 5579"/>
                <a:gd name="T100" fmla="*/ 2321 w 5619"/>
                <a:gd name="T101" fmla="*/ 5579 h 5579"/>
                <a:gd name="T102" fmla="*/ 2463 w 5619"/>
                <a:gd name="T103" fmla="*/ 5579 h 5579"/>
                <a:gd name="T104" fmla="*/ 5477 w 5619"/>
                <a:gd name="T105" fmla="*/ 2743 h 5579"/>
                <a:gd name="T106" fmla="*/ 3879 w 5619"/>
                <a:gd name="T107" fmla="*/ 4385 h 5579"/>
                <a:gd name="T108" fmla="*/ 3879 w 5619"/>
                <a:gd name="T109" fmla="*/ 1102 h 5579"/>
                <a:gd name="T110" fmla="*/ 5477 w 5619"/>
                <a:gd name="T111" fmla="*/ 2743 h 5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9" h="5579">
                  <a:moveTo>
                    <a:pt x="2463" y="5579"/>
                  </a:moveTo>
                  <a:cubicBezTo>
                    <a:pt x="2463" y="5108"/>
                    <a:pt x="2463" y="5108"/>
                    <a:pt x="2463" y="5108"/>
                  </a:cubicBezTo>
                  <a:cubicBezTo>
                    <a:pt x="3879" y="5108"/>
                    <a:pt x="3879" y="5108"/>
                    <a:pt x="3879" y="5108"/>
                  </a:cubicBezTo>
                  <a:cubicBezTo>
                    <a:pt x="3879" y="4527"/>
                    <a:pt x="3879" y="4527"/>
                    <a:pt x="3879" y="4527"/>
                  </a:cubicBezTo>
                  <a:cubicBezTo>
                    <a:pt x="4841" y="4511"/>
                    <a:pt x="5619" y="3717"/>
                    <a:pt x="5619" y="2743"/>
                  </a:cubicBezTo>
                  <a:cubicBezTo>
                    <a:pt x="5619" y="1770"/>
                    <a:pt x="4841" y="976"/>
                    <a:pt x="3879" y="960"/>
                  </a:cubicBezTo>
                  <a:cubicBezTo>
                    <a:pt x="3879" y="383"/>
                    <a:pt x="3879" y="383"/>
                    <a:pt x="3879" y="383"/>
                  </a:cubicBezTo>
                  <a:cubicBezTo>
                    <a:pt x="2463" y="383"/>
                    <a:pt x="2463" y="383"/>
                    <a:pt x="2463" y="383"/>
                  </a:cubicBezTo>
                  <a:cubicBezTo>
                    <a:pt x="2463" y="0"/>
                    <a:pt x="2463" y="0"/>
                    <a:pt x="2463" y="0"/>
                  </a:cubicBezTo>
                  <a:cubicBezTo>
                    <a:pt x="2321" y="0"/>
                    <a:pt x="2321" y="0"/>
                    <a:pt x="2321" y="0"/>
                  </a:cubicBezTo>
                  <a:cubicBezTo>
                    <a:pt x="2321" y="383"/>
                    <a:pt x="2321" y="383"/>
                    <a:pt x="2321" y="383"/>
                  </a:cubicBezTo>
                  <a:cubicBezTo>
                    <a:pt x="1587" y="383"/>
                    <a:pt x="1587" y="383"/>
                    <a:pt x="1587" y="383"/>
                  </a:cubicBezTo>
                  <a:cubicBezTo>
                    <a:pt x="1587" y="0"/>
                    <a:pt x="1587" y="0"/>
                    <a:pt x="1587" y="0"/>
                  </a:cubicBezTo>
                  <a:cubicBezTo>
                    <a:pt x="1445" y="0"/>
                    <a:pt x="1445" y="0"/>
                    <a:pt x="1445" y="0"/>
                  </a:cubicBezTo>
                  <a:cubicBezTo>
                    <a:pt x="1445" y="383"/>
                    <a:pt x="1445" y="383"/>
                    <a:pt x="1445" y="383"/>
                  </a:cubicBezTo>
                  <a:cubicBezTo>
                    <a:pt x="718" y="383"/>
                    <a:pt x="718" y="383"/>
                    <a:pt x="718" y="383"/>
                  </a:cubicBezTo>
                  <a:cubicBezTo>
                    <a:pt x="718" y="242"/>
                    <a:pt x="718" y="242"/>
                    <a:pt x="718" y="242"/>
                  </a:cubicBezTo>
                  <a:cubicBezTo>
                    <a:pt x="576" y="242"/>
                    <a:pt x="576" y="242"/>
                    <a:pt x="576" y="242"/>
                  </a:cubicBezTo>
                  <a:cubicBezTo>
                    <a:pt x="576" y="383"/>
                    <a:pt x="576" y="383"/>
                    <a:pt x="576" y="383"/>
                  </a:cubicBezTo>
                  <a:cubicBezTo>
                    <a:pt x="507" y="383"/>
                    <a:pt x="507" y="383"/>
                    <a:pt x="507" y="383"/>
                  </a:cubicBezTo>
                  <a:cubicBezTo>
                    <a:pt x="507" y="242"/>
                    <a:pt x="507" y="242"/>
                    <a:pt x="507" y="242"/>
                  </a:cubicBezTo>
                  <a:cubicBezTo>
                    <a:pt x="366" y="242"/>
                    <a:pt x="366" y="242"/>
                    <a:pt x="366" y="242"/>
                  </a:cubicBezTo>
                  <a:cubicBezTo>
                    <a:pt x="366" y="383"/>
                    <a:pt x="366" y="383"/>
                    <a:pt x="366" y="383"/>
                  </a:cubicBezTo>
                  <a:cubicBezTo>
                    <a:pt x="0" y="383"/>
                    <a:pt x="0" y="383"/>
                    <a:pt x="0" y="383"/>
                  </a:cubicBezTo>
                  <a:cubicBezTo>
                    <a:pt x="0" y="524"/>
                    <a:pt x="0" y="524"/>
                    <a:pt x="0" y="524"/>
                  </a:cubicBezTo>
                  <a:cubicBezTo>
                    <a:pt x="3737" y="524"/>
                    <a:pt x="3737" y="524"/>
                    <a:pt x="3737" y="524"/>
                  </a:cubicBezTo>
                  <a:cubicBezTo>
                    <a:pt x="3737" y="963"/>
                    <a:pt x="3737" y="963"/>
                    <a:pt x="3737" y="963"/>
                  </a:cubicBezTo>
                  <a:cubicBezTo>
                    <a:pt x="3637" y="969"/>
                    <a:pt x="3538" y="984"/>
                    <a:pt x="3441" y="1007"/>
                  </a:cubicBezTo>
                  <a:cubicBezTo>
                    <a:pt x="3474" y="1145"/>
                    <a:pt x="3474" y="1145"/>
                    <a:pt x="3474" y="1145"/>
                  </a:cubicBezTo>
                  <a:cubicBezTo>
                    <a:pt x="3560" y="1125"/>
                    <a:pt x="3648" y="1111"/>
                    <a:pt x="3737" y="1105"/>
                  </a:cubicBezTo>
                  <a:cubicBezTo>
                    <a:pt x="3737" y="4382"/>
                    <a:pt x="3737" y="4382"/>
                    <a:pt x="3737" y="4382"/>
                  </a:cubicBezTo>
                  <a:cubicBezTo>
                    <a:pt x="3645" y="4375"/>
                    <a:pt x="3554" y="4361"/>
                    <a:pt x="3465" y="4339"/>
                  </a:cubicBezTo>
                  <a:cubicBezTo>
                    <a:pt x="3431" y="4477"/>
                    <a:pt x="3431" y="4477"/>
                    <a:pt x="3431" y="4477"/>
                  </a:cubicBezTo>
                  <a:cubicBezTo>
                    <a:pt x="3531" y="4502"/>
                    <a:pt x="3634" y="4517"/>
                    <a:pt x="3737" y="4524"/>
                  </a:cubicBezTo>
                  <a:cubicBezTo>
                    <a:pt x="3737" y="4966"/>
                    <a:pt x="3737" y="4966"/>
                    <a:pt x="3737" y="4966"/>
                  </a:cubicBezTo>
                  <a:cubicBezTo>
                    <a:pt x="0" y="4966"/>
                    <a:pt x="0" y="4966"/>
                    <a:pt x="0" y="4966"/>
                  </a:cubicBezTo>
                  <a:cubicBezTo>
                    <a:pt x="0" y="5108"/>
                    <a:pt x="0" y="5108"/>
                    <a:pt x="0" y="5108"/>
                  </a:cubicBezTo>
                  <a:cubicBezTo>
                    <a:pt x="366" y="5108"/>
                    <a:pt x="366" y="5108"/>
                    <a:pt x="366" y="5108"/>
                  </a:cubicBezTo>
                  <a:cubicBezTo>
                    <a:pt x="366" y="5250"/>
                    <a:pt x="366" y="5250"/>
                    <a:pt x="366" y="5250"/>
                  </a:cubicBezTo>
                  <a:cubicBezTo>
                    <a:pt x="507" y="5250"/>
                    <a:pt x="507" y="5250"/>
                    <a:pt x="507" y="5250"/>
                  </a:cubicBezTo>
                  <a:cubicBezTo>
                    <a:pt x="507" y="5108"/>
                    <a:pt x="507" y="5108"/>
                    <a:pt x="507" y="5108"/>
                  </a:cubicBezTo>
                  <a:cubicBezTo>
                    <a:pt x="576" y="5108"/>
                    <a:pt x="576" y="5108"/>
                    <a:pt x="576" y="5108"/>
                  </a:cubicBezTo>
                  <a:cubicBezTo>
                    <a:pt x="576" y="5250"/>
                    <a:pt x="576" y="5250"/>
                    <a:pt x="576" y="5250"/>
                  </a:cubicBezTo>
                  <a:cubicBezTo>
                    <a:pt x="718" y="5250"/>
                    <a:pt x="718" y="5250"/>
                    <a:pt x="718" y="5250"/>
                  </a:cubicBezTo>
                  <a:cubicBezTo>
                    <a:pt x="718" y="5108"/>
                    <a:pt x="718" y="5108"/>
                    <a:pt x="718" y="5108"/>
                  </a:cubicBezTo>
                  <a:cubicBezTo>
                    <a:pt x="1445" y="5108"/>
                    <a:pt x="1445" y="5108"/>
                    <a:pt x="1445" y="5108"/>
                  </a:cubicBezTo>
                  <a:cubicBezTo>
                    <a:pt x="1445" y="5579"/>
                    <a:pt x="1445" y="5579"/>
                    <a:pt x="1445" y="5579"/>
                  </a:cubicBezTo>
                  <a:cubicBezTo>
                    <a:pt x="1587" y="5579"/>
                    <a:pt x="1587" y="5579"/>
                    <a:pt x="1587" y="5579"/>
                  </a:cubicBezTo>
                  <a:cubicBezTo>
                    <a:pt x="1587" y="5108"/>
                    <a:pt x="1587" y="5108"/>
                    <a:pt x="1587" y="5108"/>
                  </a:cubicBezTo>
                  <a:cubicBezTo>
                    <a:pt x="2321" y="5108"/>
                    <a:pt x="2321" y="5108"/>
                    <a:pt x="2321" y="5108"/>
                  </a:cubicBezTo>
                  <a:cubicBezTo>
                    <a:pt x="2321" y="5579"/>
                    <a:pt x="2321" y="5579"/>
                    <a:pt x="2321" y="5579"/>
                  </a:cubicBezTo>
                  <a:lnTo>
                    <a:pt x="2463" y="5579"/>
                  </a:lnTo>
                  <a:close/>
                  <a:moveTo>
                    <a:pt x="5477" y="2743"/>
                  </a:moveTo>
                  <a:cubicBezTo>
                    <a:pt x="5477" y="3639"/>
                    <a:pt x="4763" y="4369"/>
                    <a:pt x="3879" y="4385"/>
                  </a:cubicBezTo>
                  <a:cubicBezTo>
                    <a:pt x="3879" y="1102"/>
                    <a:pt x="3879" y="1102"/>
                    <a:pt x="3879" y="1102"/>
                  </a:cubicBezTo>
                  <a:cubicBezTo>
                    <a:pt x="4763" y="1118"/>
                    <a:pt x="5477" y="1848"/>
                    <a:pt x="5477" y="27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8DEDA7F1-D96B-4BFC-BC26-B8878187CEB5}"/>
                </a:ext>
              </a:extLst>
            </p:cNvPr>
            <p:cNvSpPr>
              <a:spLocks/>
            </p:cNvSpPr>
            <p:nvPr userDrawn="1"/>
          </p:nvSpPr>
          <p:spPr bwMode="auto">
            <a:xfrm>
              <a:off x="970" y="2609"/>
              <a:ext cx="130" cy="104"/>
            </a:xfrm>
            <a:custGeom>
              <a:avLst/>
              <a:gdLst>
                <a:gd name="T0" fmla="*/ 321 w 377"/>
                <a:gd name="T1" fmla="*/ 301 h 301"/>
                <a:gd name="T2" fmla="*/ 377 w 377"/>
                <a:gd name="T3" fmla="*/ 171 h 301"/>
                <a:gd name="T4" fmla="*/ 88 w 377"/>
                <a:gd name="T5" fmla="*/ 0 h 301"/>
                <a:gd name="T6" fmla="*/ 0 w 377"/>
                <a:gd name="T7" fmla="*/ 111 h 301"/>
                <a:gd name="T8" fmla="*/ 321 w 377"/>
                <a:gd name="T9" fmla="*/ 301 h 301"/>
              </a:gdLst>
              <a:ahLst/>
              <a:cxnLst>
                <a:cxn ang="0">
                  <a:pos x="T0" y="T1"/>
                </a:cxn>
                <a:cxn ang="0">
                  <a:pos x="T2" y="T3"/>
                </a:cxn>
                <a:cxn ang="0">
                  <a:pos x="T4" y="T5"/>
                </a:cxn>
                <a:cxn ang="0">
                  <a:pos x="T6" y="T7"/>
                </a:cxn>
                <a:cxn ang="0">
                  <a:pos x="T8" y="T9"/>
                </a:cxn>
              </a:cxnLst>
              <a:rect l="0" t="0" r="r" b="b"/>
              <a:pathLst>
                <a:path w="377" h="301">
                  <a:moveTo>
                    <a:pt x="321" y="301"/>
                  </a:moveTo>
                  <a:cubicBezTo>
                    <a:pt x="377" y="171"/>
                    <a:pt x="377" y="171"/>
                    <a:pt x="377" y="171"/>
                  </a:cubicBezTo>
                  <a:cubicBezTo>
                    <a:pt x="290" y="133"/>
                    <a:pt x="158" y="55"/>
                    <a:pt x="88" y="0"/>
                  </a:cubicBezTo>
                  <a:cubicBezTo>
                    <a:pt x="0" y="111"/>
                    <a:pt x="0" y="111"/>
                    <a:pt x="0" y="111"/>
                  </a:cubicBezTo>
                  <a:cubicBezTo>
                    <a:pt x="79" y="173"/>
                    <a:pt x="223" y="258"/>
                    <a:pt x="321"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1CB1F922-0A39-463F-8B03-9AA1E642F644}"/>
                </a:ext>
              </a:extLst>
            </p:cNvPr>
            <p:cNvSpPr>
              <a:spLocks/>
            </p:cNvSpPr>
            <p:nvPr userDrawn="1"/>
          </p:nvSpPr>
          <p:spPr bwMode="auto">
            <a:xfrm>
              <a:off x="6563" y="2631"/>
              <a:ext cx="131" cy="105"/>
            </a:xfrm>
            <a:custGeom>
              <a:avLst/>
              <a:gdLst>
                <a:gd name="T0" fmla="*/ 377 w 377"/>
                <a:gd name="T1" fmla="*/ 111 h 302"/>
                <a:gd name="T2" fmla="*/ 289 w 377"/>
                <a:gd name="T3" fmla="*/ 0 h 302"/>
                <a:gd name="T4" fmla="*/ 0 w 377"/>
                <a:gd name="T5" fmla="*/ 172 h 302"/>
                <a:gd name="T6" fmla="*/ 56 w 377"/>
                <a:gd name="T7" fmla="*/ 302 h 302"/>
                <a:gd name="T8" fmla="*/ 377 w 377"/>
                <a:gd name="T9" fmla="*/ 111 h 302"/>
              </a:gdLst>
              <a:ahLst/>
              <a:cxnLst>
                <a:cxn ang="0">
                  <a:pos x="T0" y="T1"/>
                </a:cxn>
                <a:cxn ang="0">
                  <a:pos x="T2" y="T3"/>
                </a:cxn>
                <a:cxn ang="0">
                  <a:pos x="T4" y="T5"/>
                </a:cxn>
                <a:cxn ang="0">
                  <a:pos x="T6" y="T7"/>
                </a:cxn>
                <a:cxn ang="0">
                  <a:pos x="T8" y="T9"/>
                </a:cxn>
              </a:cxnLst>
              <a:rect l="0" t="0" r="r" b="b"/>
              <a:pathLst>
                <a:path w="377" h="302">
                  <a:moveTo>
                    <a:pt x="377" y="111"/>
                  </a:moveTo>
                  <a:cubicBezTo>
                    <a:pt x="289" y="0"/>
                    <a:pt x="289" y="0"/>
                    <a:pt x="289" y="0"/>
                  </a:cubicBezTo>
                  <a:cubicBezTo>
                    <a:pt x="220" y="55"/>
                    <a:pt x="87" y="134"/>
                    <a:pt x="0" y="172"/>
                  </a:cubicBezTo>
                  <a:cubicBezTo>
                    <a:pt x="56" y="302"/>
                    <a:pt x="56" y="302"/>
                    <a:pt x="56" y="302"/>
                  </a:cubicBezTo>
                  <a:cubicBezTo>
                    <a:pt x="155" y="259"/>
                    <a:pt x="298" y="174"/>
                    <a:pt x="3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1875169E-1EC2-4468-A3AC-EB3EA462E038}"/>
                </a:ext>
              </a:extLst>
            </p:cNvPr>
            <p:cNvSpPr>
              <a:spLocks/>
            </p:cNvSpPr>
            <p:nvPr userDrawn="1"/>
          </p:nvSpPr>
          <p:spPr bwMode="auto">
            <a:xfrm>
              <a:off x="6751" y="2455"/>
              <a:ext cx="111" cy="128"/>
            </a:xfrm>
            <a:custGeom>
              <a:avLst/>
              <a:gdLst>
                <a:gd name="T0" fmla="*/ 321 w 321"/>
                <a:gd name="T1" fmla="*/ 66 h 370"/>
                <a:gd name="T2" fmla="*/ 195 w 321"/>
                <a:gd name="T3" fmla="*/ 0 h 370"/>
                <a:gd name="T4" fmla="*/ 0 w 321"/>
                <a:gd name="T5" fmla="*/ 275 h 370"/>
                <a:gd name="T6" fmla="*/ 105 w 321"/>
                <a:gd name="T7" fmla="*/ 370 h 370"/>
                <a:gd name="T8" fmla="*/ 321 w 321"/>
                <a:gd name="T9" fmla="*/ 66 h 370"/>
              </a:gdLst>
              <a:ahLst/>
              <a:cxnLst>
                <a:cxn ang="0">
                  <a:pos x="T0" y="T1"/>
                </a:cxn>
                <a:cxn ang="0">
                  <a:pos x="T2" y="T3"/>
                </a:cxn>
                <a:cxn ang="0">
                  <a:pos x="T4" y="T5"/>
                </a:cxn>
                <a:cxn ang="0">
                  <a:pos x="T6" y="T7"/>
                </a:cxn>
                <a:cxn ang="0">
                  <a:pos x="T8" y="T9"/>
                </a:cxn>
              </a:cxnLst>
              <a:rect l="0" t="0" r="r" b="b"/>
              <a:pathLst>
                <a:path w="321" h="370">
                  <a:moveTo>
                    <a:pt x="321" y="66"/>
                  </a:moveTo>
                  <a:cubicBezTo>
                    <a:pt x="195" y="0"/>
                    <a:pt x="195" y="0"/>
                    <a:pt x="195" y="0"/>
                  </a:cubicBezTo>
                  <a:cubicBezTo>
                    <a:pt x="154" y="79"/>
                    <a:pt x="65" y="204"/>
                    <a:pt x="0" y="275"/>
                  </a:cubicBezTo>
                  <a:cubicBezTo>
                    <a:pt x="105" y="370"/>
                    <a:pt x="105" y="370"/>
                    <a:pt x="105" y="370"/>
                  </a:cubicBezTo>
                  <a:cubicBezTo>
                    <a:pt x="177" y="291"/>
                    <a:pt x="274" y="155"/>
                    <a:pt x="32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4622AC4F-3819-43D3-9CA0-CF1BE488B035}"/>
                </a:ext>
              </a:extLst>
            </p:cNvPr>
            <p:cNvSpPr>
              <a:spLocks/>
            </p:cNvSpPr>
            <p:nvPr userDrawn="1"/>
          </p:nvSpPr>
          <p:spPr bwMode="auto">
            <a:xfrm>
              <a:off x="6749" y="1760"/>
              <a:ext cx="111" cy="129"/>
            </a:xfrm>
            <a:custGeom>
              <a:avLst/>
              <a:gdLst>
                <a:gd name="T0" fmla="*/ 105 w 321"/>
                <a:gd name="T1" fmla="*/ 0 h 371"/>
                <a:gd name="T2" fmla="*/ 0 w 321"/>
                <a:gd name="T3" fmla="*/ 96 h 371"/>
                <a:gd name="T4" fmla="*/ 196 w 321"/>
                <a:gd name="T5" fmla="*/ 371 h 371"/>
                <a:gd name="T6" fmla="*/ 321 w 321"/>
                <a:gd name="T7" fmla="*/ 304 h 371"/>
                <a:gd name="T8" fmla="*/ 105 w 321"/>
                <a:gd name="T9" fmla="*/ 0 h 371"/>
              </a:gdLst>
              <a:ahLst/>
              <a:cxnLst>
                <a:cxn ang="0">
                  <a:pos x="T0" y="T1"/>
                </a:cxn>
                <a:cxn ang="0">
                  <a:pos x="T2" y="T3"/>
                </a:cxn>
                <a:cxn ang="0">
                  <a:pos x="T4" y="T5"/>
                </a:cxn>
                <a:cxn ang="0">
                  <a:pos x="T6" y="T7"/>
                </a:cxn>
                <a:cxn ang="0">
                  <a:pos x="T8" y="T9"/>
                </a:cxn>
              </a:cxnLst>
              <a:rect l="0" t="0" r="r" b="b"/>
              <a:pathLst>
                <a:path w="321" h="371">
                  <a:moveTo>
                    <a:pt x="105" y="0"/>
                  </a:moveTo>
                  <a:cubicBezTo>
                    <a:pt x="0" y="96"/>
                    <a:pt x="0" y="96"/>
                    <a:pt x="0" y="96"/>
                  </a:cubicBezTo>
                  <a:cubicBezTo>
                    <a:pt x="65" y="166"/>
                    <a:pt x="154" y="292"/>
                    <a:pt x="196" y="371"/>
                  </a:cubicBezTo>
                  <a:cubicBezTo>
                    <a:pt x="321" y="304"/>
                    <a:pt x="321" y="304"/>
                    <a:pt x="321" y="304"/>
                  </a:cubicBezTo>
                  <a:cubicBezTo>
                    <a:pt x="274" y="215"/>
                    <a:pt x="177" y="7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77877285-F1ED-4E53-A26E-012BA1CF7412}"/>
                </a:ext>
              </a:extLst>
            </p:cNvPr>
            <p:cNvSpPr>
              <a:spLocks/>
            </p:cNvSpPr>
            <p:nvPr userDrawn="1"/>
          </p:nvSpPr>
          <p:spPr bwMode="auto">
            <a:xfrm>
              <a:off x="6865" y="1982"/>
              <a:ext cx="73" cy="131"/>
            </a:xfrm>
            <a:custGeom>
              <a:avLst/>
              <a:gdLst>
                <a:gd name="T0" fmla="*/ 134 w 210"/>
                <a:gd name="T1" fmla="*/ 0 h 376"/>
                <a:gd name="T2" fmla="*/ 0 w 210"/>
                <a:gd name="T3" fmla="*/ 45 h 376"/>
                <a:gd name="T4" fmla="*/ 68 w 210"/>
                <a:gd name="T5" fmla="*/ 376 h 376"/>
                <a:gd name="T6" fmla="*/ 210 w 210"/>
                <a:gd name="T7" fmla="*/ 366 h 376"/>
                <a:gd name="T8" fmla="*/ 134 w 210"/>
                <a:gd name="T9" fmla="*/ 0 h 376"/>
              </a:gdLst>
              <a:ahLst/>
              <a:cxnLst>
                <a:cxn ang="0">
                  <a:pos x="T0" y="T1"/>
                </a:cxn>
                <a:cxn ang="0">
                  <a:pos x="T2" y="T3"/>
                </a:cxn>
                <a:cxn ang="0">
                  <a:pos x="T4" y="T5"/>
                </a:cxn>
                <a:cxn ang="0">
                  <a:pos x="T6" y="T7"/>
                </a:cxn>
                <a:cxn ang="0">
                  <a:pos x="T8" y="T9"/>
                </a:cxn>
              </a:cxnLst>
              <a:rect l="0" t="0" r="r" b="b"/>
              <a:pathLst>
                <a:path w="210" h="376">
                  <a:moveTo>
                    <a:pt x="134" y="0"/>
                  </a:moveTo>
                  <a:cubicBezTo>
                    <a:pt x="0" y="45"/>
                    <a:pt x="0" y="45"/>
                    <a:pt x="0" y="45"/>
                  </a:cubicBezTo>
                  <a:cubicBezTo>
                    <a:pt x="31" y="136"/>
                    <a:pt x="62" y="287"/>
                    <a:pt x="68" y="376"/>
                  </a:cubicBezTo>
                  <a:cubicBezTo>
                    <a:pt x="210" y="366"/>
                    <a:pt x="210" y="366"/>
                    <a:pt x="210" y="366"/>
                  </a:cubicBezTo>
                  <a:cubicBezTo>
                    <a:pt x="203" y="266"/>
                    <a:pt x="169" y="101"/>
                    <a:pt x="1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0">
              <a:extLst>
                <a:ext uri="{FF2B5EF4-FFF2-40B4-BE49-F238E27FC236}">
                  <a16:creationId xmlns:a16="http://schemas.microsoft.com/office/drawing/2014/main" id="{135C0947-34BF-4146-BE90-5B785EB2C39D}"/>
                </a:ext>
              </a:extLst>
            </p:cNvPr>
            <p:cNvSpPr>
              <a:spLocks noChangeArrowheads="1"/>
            </p:cNvSpPr>
            <p:nvPr userDrawn="1"/>
          </p:nvSpPr>
          <p:spPr bwMode="auto">
            <a:xfrm>
              <a:off x="7062" y="1567"/>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a:extLst>
                <a:ext uri="{FF2B5EF4-FFF2-40B4-BE49-F238E27FC236}">
                  <a16:creationId xmlns:a16="http://schemas.microsoft.com/office/drawing/2014/main" id="{C5CCB918-A8EC-4610-A53C-A4790525355F}"/>
                </a:ext>
              </a:extLst>
            </p:cNvPr>
            <p:cNvSpPr>
              <a:spLocks/>
            </p:cNvSpPr>
            <p:nvPr userDrawn="1"/>
          </p:nvSpPr>
          <p:spPr bwMode="auto">
            <a:xfrm>
              <a:off x="6866" y="2231"/>
              <a:ext cx="72" cy="130"/>
            </a:xfrm>
            <a:custGeom>
              <a:avLst/>
              <a:gdLst>
                <a:gd name="T0" fmla="*/ 208 w 208"/>
                <a:gd name="T1" fmla="*/ 9 h 375"/>
                <a:gd name="T2" fmla="*/ 67 w 208"/>
                <a:gd name="T3" fmla="*/ 0 h 375"/>
                <a:gd name="T4" fmla="*/ 0 w 208"/>
                <a:gd name="T5" fmla="*/ 330 h 375"/>
                <a:gd name="T6" fmla="*/ 135 w 208"/>
                <a:gd name="T7" fmla="*/ 375 h 375"/>
                <a:gd name="T8" fmla="*/ 208 w 208"/>
                <a:gd name="T9" fmla="*/ 9 h 375"/>
              </a:gdLst>
              <a:ahLst/>
              <a:cxnLst>
                <a:cxn ang="0">
                  <a:pos x="T0" y="T1"/>
                </a:cxn>
                <a:cxn ang="0">
                  <a:pos x="T2" y="T3"/>
                </a:cxn>
                <a:cxn ang="0">
                  <a:pos x="T4" y="T5"/>
                </a:cxn>
                <a:cxn ang="0">
                  <a:pos x="T6" y="T7"/>
                </a:cxn>
                <a:cxn ang="0">
                  <a:pos x="T8" y="T9"/>
                </a:cxn>
              </a:cxnLst>
              <a:rect l="0" t="0" r="r" b="b"/>
              <a:pathLst>
                <a:path w="208" h="375">
                  <a:moveTo>
                    <a:pt x="208" y="9"/>
                  </a:moveTo>
                  <a:cubicBezTo>
                    <a:pt x="67" y="0"/>
                    <a:pt x="67" y="0"/>
                    <a:pt x="67" y="0"/>
                  </a:cubicBezTo>
                  <a:cubicBezTo>
                    <a:pt x="61" y="88"/>
                    <a:pt x="31" y="240"/>
                    <a:pt x="0" y="330"/>
                  </a:cubicBezTo>
                  <a:cubicBezTo>
                    <a:pt x="135" y="375"/>
                    <a:pt x="135" y="375"/>
                    <a:pt x="135" y="375"/>
                  </a:cubicBezTo>
                  <a:cubicBezTo>
                    <a:pt x="169" y="273"/>
                    <a:pt x="202" y="109"/>
                    <a:pt x="20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2">
              <a:extLst>
                <a:ext uri="{FF2B5EF4-FFF2-40B4-BE49-F238E27FC236}">
                  <a16:creationId xmlns:a16="http://schemas.microsoft.com/office/drawing/2014/main" id="{898B7880-AE23-4212-A658-D2F886254A7D}"/>
                </a:ext>
              </a:extLst>
            </p:cNvPr>
            <p:cNvSpPr>
              <a:spLocks noChangeArrowheads="1"/>
            </p:cNvSpPr>
            <p:nvPr userDrawn="1"/>
          </p:nvSpPr>
          <p:spPr bwMode="auto">
            <a:xfrm>
              <a:off x="7062" y="2603"/>
              <a:ext cx="49" cy="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B71B4D24-D052-4EB8-BBD5-5A7C826911B5}"/>
                </a:ext>
              </a:extLst>
            </p:cNvPr>
            <p:cNvSpPr>
              <a:spLocks/>
            </p:cNvSpPr>
            <p:nvPr userDrawn="1"/>
          </p:nvSpPr>
          <p:spPr bwMode="auto">
            <a:xfrm>
              <a:off x="5337" y="0"/>
              <a:ext cx="1478" cy="4320"/>
            </a:xfrm>
            <a:custGeom>
              <a:avLst/>
              <a:gdLst>
                <a:gd name="T0" fmla="*/ 141 w 4270"/>
                <a:gd name="T1" fmla="*/ 6283 h 12470"/>
                <a:gd name="T2" fmla="*/ 2271 w 4270"/>
                <a:gd name="T3" fmla="*/ 1351 h 12470"/>
                <a:gd name="T4" fmla="*/ 4270 w 4270"/>
                <a:gd name="T5" fmla="*/ 0 h 12470"/>
                <a:gd name="T6" fmla="*/ 3945 w 4270"/>
                <a:gd name="T7" fmla="*/ 0 h 12470"/>
                <a:gd name="T8" fmla="*/ 2178 w 4270"/>
                <a:gd name="T9" fmla="*/ 1244 h 12470"/>
                <a:gd name="T10" fmla="*/ 681 w 4270"/>
                <a:gd name="T11" fmla="*/ 3244 h 12470"/>
                <a:gd name="T12" fmla="*/ 0 w 4270"/>
                <a:gd name="T13" fmla="*/ 6283 h 12470"/>
                <a:gd name="T14" fmla="*/ 681 w 4270"/>
                <a:gd name="T15" fmla="*/ 9309 h 12470"/>
                <a:gd name="T16" fmla="*/ 2178 w 4270"/>
                <a:gd name="T17" fmla="*/ 11283 h 12470"/>
                <a:gd name="T18" fmla="*/ 3897 w 4270"/>
                <a:gd name="T19" fmla="*/ 12470 h 12470"/>
                <a:gd name="T20" fmla="*/ 4226 w 4270"/>
                <a:gd name="T21" fmla="*/ 12470 h 12470"/>
                <a:gd name="T22" fmla="*/ 2274 w 4270"/>
                <a:gd name="T23" fmla="*/ 11178 h 12470"/>
                <a:gd name="T24" fmla="*/ 141 w 4270"/>
                <a:gd name="T25" fmla="*/ 6283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0" h="12470">
                  <a:moveTo>
                    <a:pt x="141" y="6283"/>
                  </a:moveTo>
                  <a:cubicBezTo>
                    <a:pt x="141" y="3854"/>
                    <a:pt x="1299" y="2260"/>
                    <a:pt x="2271" y="1351"/>
                  </a:cubicBezTo>
                  <a:cubicBezTo>
                    <a:pt x="3105" y="570"/>
                    <a:pt x="3948" y="146"/>
                    <a:pt x="4270" y="0"/>
                  </a:cubicBezTo>
                  <a:cubicBezTo>
                    <a:pt x="3945" y="0"/>
                    <a:pt x="3945" y="0"/>
                    <a:pt x="3945" y="0"/>
                  </a:cubicBezTo>
                  <a:cubicBezTo>
                    <a:pt x="3528" y="214"/>
                    <a:pt x="2850" y="616"/>
                    <a:pt x="2178" y="1244"/>
                  </a:cubicBezTo>
                  <a:cubicBezTo>
                    <a:pt x="1546" y="1834"/>
                    <a:pt x="1042" y="2507"/>
                    <a:pt x="681" y="3244"/>
                  </a:cubicBezTo>
                  <a:cubicBezTo>
                    <a:pt x="229" y="4164"/>
                    <a:pt x="0" y="5187"/>
                    <a:pt x="0" y="6283"/>
                  </a:cubicBezTo>
                  <a:cubicBezTo>
                    <a:pt x="0" y="7378"/>
                    <a:pt x="229" y="8397"/>
                    <a:pt x="681" y="9309"/>
                  </a:cubicBezTo>
                  <a:cubicBezTo>
                    <a:pt x="1042" y="10039"/>
                    <a:pt x="1546" y="10703"/>
                    <a:pt x="2178" y="11283"/>
                  </a:cubicBezTo>
                  <a:cubicBezTo>
                    <a:pt x="2825" y="11875"/>
                    <a:pt x="3477" y="12258"/>
                    <a:pt x="3897" y="12470"/>
                  </a:cubicBezTo>
                  <a:cubicBezTo>
                    <a:pt x="4226" y="12470"/>
                    <a:pt x="4226" y="12470"/>
                    <a:pt x="4226" y="12470"/>
                  </a:cubicBezTo>
                  <a:cubicBezTo>
                    <a:pt x="3877" y="12315"/>
                    <a:pt x="3073" y="11910"/>
                    <a:pt x="2274" y="11178"/>
                  </a:cubicBezTo>
                  <a:cubicBezTo>
                    <a:pt x="1301" y="10287"/>
                    <a:pt x="141" y="8713"/>
                    <a:pt x="141" y="6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7B4E98AA-1646-4972-AB85-8BCF316CA769}"/>
                </a:ext>
              </a:extLst>
            </p:cNvPr>
            <p:cNvSpPr>
              <a:spLocks noEditPoints="1"/>
            </p:cNvSpPr>
            <p:nvPr userDrawn="1"/>
          </p:nvSpPr>
          <p:spPr bwMode="auto">
            <a:xfrm>
              <a:off x="5714" y="1184"/>
              <a:ext cx="1963" cy="1936"/>
            </a:xfrm>
            <a:custGeom>
              <a:avLst/>
              <a:gdLst>
                <a:gd name="T0" fmla="*/ 5253 w 5672"/>
                <a:gd name="T1" fmla="*/ 472 h 5589"/>
                <a:gd name="T2" fmla="*/ 5253 w 5672"/>
                <a:gd name="T3" fmla="*/ 330 h 5589"/>
                <a:gd name="T4" fmla="*/ 5111 w 5672"/>
                <a:gd name="T5" fmla="*/ 330 h 5589"/>
                <a:gd name="T6" fmla="*/ 5111 w 5672"/>
                <a:gd name="T7" fmla="*/ 472 h 5589"/>
                <a:gd name="T8" fmla="*/ 5043 w 5672"/>
                <a:gd name="T9" fmla="*/ 472 h 5589"/>
                <a:gd name="T10" fmla="*/ 5043 w 5672"/>
                <a:gd name="T11" fmla="*/ 330 h 5589"/>
                <a:gd name="T12" fmla="*/ 4901 w 5672"/>
                <a:gd name="T13" fmla="*/ 330 h 5589"/>
                <a:gd name="T14" fmla="*/ 4901 w 5672"/>
                <a:gd name="T15" fmla="*/ 472 h 5589"/>
                <a:gd name="T16" fmla="*/ 4174 w 5672"/>
                <a:gd name="T17" fmla="*/ 472 h 5589"/>
                <a:gd name="T18" fmla="*/ 4174 w 5672"/>
                <a:gd name="T19" fmla="*/ 0 h 5589"/>
                <a:gd name="T20" fmla="*/ 4032 w 5672"/>
                <a:gd name="T21" fmla="*/ 0 h 5589"/>
                <a:gd name="T22" fmla="*/ 4032 w 5672"/>
                <a:gd name="T23" fmla="*/ 472 h 5589"/>
                <a:gd name="T24" fmla="*/ 3298 w 5672"/>
                <a:gd name="T25" fmla="*/ 472 h 5589"/>
                <a:gd name="T26" fmla="*/ 3298 w 5672"/>
                <a:gd name="T27" fmla="*/ 0 h 5589"/>
                <a:gd name="T28" fmla="*/ 3156 w 5672"/>
                <a:gd name="T29" fmla="*/ 0 h 5589"/>
                <a:gd name="T30" fmla="*/ 3156 w 5672"/>
                <a:gd name="T31" fmla="*/ 472 h 5589"/>
                <a:gd name="T32" fmla="*/ 1740 w 5672"/>
                <a:gd name="T33" fmla="*/ 472 h 5589"/>
                <a:gd name="T34" fmla="*/ 1740 w 5672"/>
                <a:gd name="T35" fmla="*/ 1054 h 5589"/>
                <a:gd name="T36" fmla="*/ 0 w 5672"/>
                <a:gd name="T37" fmla="*/ 2841 h 5589"/>
                <a:gd name="T38" fmla="*/ 1740 w 5672"/>
                <a:gd name="T39" fmla="*/ 4628 h 5589"/>
                <a:gd name="T40" fmla="*/ 1740 w 5672"/>
                <a:gd name="T41" fmla="*/ 5206 h 5589"/>
                <a:gd name="T42" fmla="*/ 3156 w 5672"/>
                <a:gd name="T43" fmla="*/ 5206 h 5589"/>
                <a:gd name="T44" fmla="*/ 3156 w 5672"/>
                <a:gd name="T45" fmla="*/ 5589 h 5589"/>
                <a:gd name="T46" fmla="*/ 3298 w 5672"/>
                <a:gd name="T47" fmla="*/ 5589 h 5589"/>
                <a:gd name="T48" fmla="*/ 3298 w 5672"/>
                <a:gd name="T49" fmla="*/ 5206 h 5589"/>
                <a:gd name="T50" fmla="*/ 4032 w 5672"/>
                <a:gd name="T51" fmla="*/ 5206 h 5589"/>
                <a:gd name="T52" fmla="*/ 4032 w 5672"/>
                <a:gd name="T53" fmla="*/ 5589 h 5589"/>
                <a:gd name="T54" fmla="*/ 4174 w 5672"/>
                <a:gd name="T55" fmla="*/ 5589 h 5589"/>
                <a:gd name="T56" fmla="*/ 4174 w 5672"/>
                <a:gd name="T57" fmla="*/ 5206 h 5589"/>
                <a:gd name="T58" fmla="*/ 4901 w 5672"/>
                <a:gd name="T59" fmla="*/ 5206 h 5589"/>
                <a:gd name="T60" fmla="*/ 4901 w 5672"/>
                <a:gd name="T61" fmla="*/ 5347 h 5589"/>
                <a:gd name="T62" fmla="*/ 5043 w 5672"/>
                <a:gd name="T63" fmla="*/ 5347 h 5589"/>
                <a:gd name="T64" fmla="*/ 5043 w 5672"/>
                <a:gd name="T65" fmla="*/ 5206 h 5589"/>
                <a:gd name="T66" fmla="*/ 5111 w 5672"/>
                <a:gd name="T67" fmla="*/ 5206 h 5589"/>
                <a:gd name="T68" fmla="*/ 5111 w 5672"/>
                <a:gd name="T69" fmla="*/ 5347 h 5589"/>
                <a:gd name="T70" fmla="*/ 5253 w 5672"/>
                <a:gd name="T71" fmla="*/ 5347 h 5589"/>
                <a:gd name="T72" fmla="*/ 5253 w 5672"/>
                <a:gd name="T73" fmla="*/ 5206 h 5589"/>
                <a:gd name="T74" fmla="*/ 5672 w 5672"/>
                <a:gd name="T75" fmla="*/ 5206 h 5589"/>
                <a:gd name="T76" fmla="*/ 5672 w 5672"/>
                <a:gd name="T77" fmla="*/ 5064 h 5589"/>
                <a:gd name="T78" fmla="*/ 1881 w 5672"/>
                <a:gd name="T79" fmla="*/ 5064 h 5589"/>
                <a:gd name="T80" fmla="*/ 1881 w 5672"/>
                <a:gd name="T81" fmla="*/ 4625 h 5589"/>
                <a:gd name="T82" fmla="*/ 2178 w 5672"/>
                <a:gd name="T83" fmla="*/ 4580 h 5589"/>
                <a:gd name="T84" fmla="*/ 2145 w 5672"/>
                <a:gd name="T85" fmla="*/ 4442 h 5589"/>
                <a:gd name="T86" fmla="*/ 1881 w 5672"/>
                <a:gd name="T87" fmla="*/ 4482 h 5589"/>
                <a:gd name="T88" fmla="*/ 1881 w 5672"/>
                <a:gd name="T89" fmla="*/ 1200 h 5589"/>
                <a:gd name="T90" fmla="*/ 2154 w 5672"/>
                <a:gd name="T91" fmla="*/ 1242 h 5589"/>
                <a:gd name="T92" fmla="*/ 2188 w 5672"/>
                <a:gd name="T93" fmla="*/ 1104 h 5589"/>
                <a:gd name="T94" fmla="*/ 1881 w 5672"/>
                <a:gd name="T95" fmla="*/ 1058 h 5589"/>
                <a:gd name="T96" fmla="*/ 1881 w 5672"/>
                <a:gd name="T97" fmla="*/ 614 h 5589"/>
                <a:gd name="T98" fmla="*/ 5672 w 5672"/>
                <a:gd name="T99" fmla="*/ 614 h 5589"/>
                <a:gd name="T100" fmla="*/ 5672 w 5672"/>
                <a:gd name="T101" fmla="*/ 472 h 5589"/>
                <a:gd name="T102" fmla="*/ 5253 w 5672"/>
                <a:gd name="T103" fmla="*/ 472 h 5589"/>
                <a:gd name="T104" fmla="*/ 141 w 5672"/>
                <a:gd name="T105" fmla="*/ 2841 h 5589"/>
                <a:gd name="T106" fmla="*/ 1740 w 5672"/>
                <a:gd name="T107" fmla="*/ 1196 h 5589"/>
                <a:gd name="T108" fmla="*/ 1740 w 5672"/>
                <a:gd name="T109" fmla="*/ 4486 h 5589"/>
                <a:gd name="T110" fmla="*/ 141 w 5672"/>
                <a:gd name="T111" fmla="*/ 2841 h 5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72" h="5589">
                  <a:moveTo>
                    <a:pt x="5253" y="472"/>
                  </a:moveTo>
                  <a:cubicBezTo>
                    <a:pt x="5253" y="330"/>
                    <a:pt x="5253" y="330"/>
                    <a:pt x="5253" y="330"/>
                  </a:cubicBezTo>
                  <a:cubicBezTo>
                    <a:pt x="5111" y="330"/>
                    <a:pt x="5111" y="330"/>
                    <a:pt x="5111" y="330"/>
                  </a:cubicBezTo>
                  <a:cubicBezTo>
                    <a:pt x="5111" y="472"/>
                    <a:pt x="5111" y="472"/>
                    <a:pt x="5111" y="472"/>
                  </a:cubicBezTo>
                  <a:cubicBezTo>
                    <a:pt x="5043" y="472"/>
                    <a:pt x="5043" y="472"/>
                    <a:pt x="5043" y="472"/>
                  </a:cubicBezTo>
                  <a:cubicBezTo>
                    <a:pt x="5043" y="330"/>
                    <a:pt x="5043" y="330"/>
                    <a:pt x="5043" y="330"/>
                  </a:cubicBezTo>
                  <a:cubicBezTo>
                    <a:pt x="4901" y="330"/>
                    <a:pt x="4901" y="330"/>
                    <a:pt x="4901" y="330"/>
                  </a:cubicBezTo>
                  <a:cubicBezTo>
                    <a:pt x="4901" y="472"/>
                    <a:pt x="4901" y="472"/>
                    <a:pt x="4901" y="472"/>
                  </a:cubicBezTo>
                  <a:cubicBezTo>
                    <a:pt x="4174" y="472"/>
                    <a:pt x="4174" y="472"/>
                    <a:pt x="4174" y="472"/>
                  </a:cubicBezTo>
                  <a:cubicBezTo>
                    <a:pt x="4174" y="0"/>
                    <a:pt x="4174" y="0"/>
                    <a:pt x="4174" y="0"/>
                  </a:cubicBezTo>
                  <a:cubicBezTo>
                    <a:pt x="4032" y="0"/>
                    <a:pt x="4032" y="0"/>
                    <a:pt x="4032" y="0"/>
                  </a:cubicBezTo>
                  <a:cubicBezTo>
                    <a:pt x="4032" y="472"/>
                    <a:pt x="4032" y="472"/>
                    <a:pt x="4032" y="472"/>
                  </a:cubicBezTo>
                  <a:cubicBezTo>
                    <a:pt x="3298" y="472"/>
                    <a:pt x="3298" y="472"/>
                    <a:pt x="3298" y="472"/>
                  </a:cubicBezTo>
                  <a:cubicBezTo>
                    <a:pt x="3298" y="0"/>
                    <a:pt x="3298" y="0"/>
                    <a:pt x="3298" y="0"/>
                  </a:cubicBezTo>
                  <a:cubicBezTo>
                    <a:pt x="3156" y="0"/>
                    <a:pt x="3156" y="0"/>
                    <a:pt x="3156" y="0"/>
                  </a:cubicBezTo>
                  <a:cubicBezTo>
                    <a:pt x="3156" y="472"/>
                    <a:pt x="3156" y="472"/>
                    <a:pt x="3156" y="472"/>
                  </a:cubicBezTo>
                  <a:cubicBezTo>
                    <a:pt x="1740" y="472"/>
                    <a:pt x="1740" y="472"/>
                    <a:pt x="1740" y="472"/>
                  </a:cubicBezTo>
                  <a:cubicBezTo>
                    <a:pt x="1740" y="1054"/>
                    <a:pt x="1740" y="1054"/>
                    <a:pt x="1740" y="1054"/>
                  </a:cubicBezTo>
                  <a:cubicBezTo>
                    <a:pt x="778" y="1070"/>
                    <a:pt x="0" y="1866"/>
                    <a:pt x="0" y="2841"/>
                  </a:cubicBezTo>
                  <a:cubicBezTo>
                    <a:pt x="0" y="3816"/>
                    <a:pt x="778" y="4612"/>
                    <a:pt x="1740" y="4628"/>
                  </a:cubicBezTo>
                  <a:cubicBezTo>
                    <a:pt x="1740" y="5206"/>
                    <a:pt x="1740" y="5206"/>
                    <a:pt x="1740" y="5206"/>
                  </a:cubicBezTo>
                  <a:cubicBezTo>
                    <a:pt x="3156" y="5206"/>
                    <a:pt x="3156" y="5206"/>
                    <a:pt x="3156" y="5206"/>
                  </a:cubicBezTo>
                  <a:cubicBezTo>
                    <a:pt x="3156" y="5589"/>
                    <a:pt x="3156" y="5589"/>
                    <a:pt x="3156" y="5589"/>
                  </a:cubicBezTo>
                  <a:cubicBezTo>
                    <a:pt x="3298" y="5589"/>
                    <a:pt x="3298" y="5589"/>
                    <a:pt x="3298" y="5589"/>
                  </a:cubicBezTo>
                  <a:cubicBezTo>
                    <a:pt x="3298" y="5206"/>
                    <a:pt x="3298" y="5206"/>
                    <a:pt x="3298" y="5206"/>
                  </a:cubicBezTo>
                  <a:cubicBezTo>
                    <a:pt x="4032" y="5206"/>
                    <a:pt x="4032" y="5206"/>
                    <a:pt x="4032" y="5206"/>
                  </a:cubicBezTo>
                  <a:cubicBezTo>
                    <a:pt x="4032" y="5589"/>
                    <a:pt x="4032" y="5589"/>
                    <a:pt x="4032" y="5589"/>
                  </a:cubicBezTo>
                  <a:cubicBezTo>
                    <a:pt x="4174" y="5589"/>
                    <a:pt x="4174" y="5589"/>
                    <a:pt x="4174" y="5589"/>
                  </a:cubicBezTo>
                  <a:cubicBezTo>
                    <a:pt x="4174" y="5206"/>
                    <a:pt x="4174" y="5206"/>
                    <a:pt x="4174" y="5206"/>
                  </a:cubicBezTo>
                  <a:cubicBezTo>
                    <a:pt x="4901" y="5206"/>
                    <a:pt x="4901" y="5206"/>
                    <a:pt x="4901" y="5206"/>
                  </a:cubicBezTo>
                  <a:cubicBezTo>
                    <a:pt x="4901" y="5347"/>
                    <a:pt x="4901" y="5347"/>
                    <a:pt x="4901" y="5347"/>
                  </a:cubicBezTo>
                  <a:cubicBezTo>
                    <a:pt x="5043" y="5347"/>
                    <a:pt x="5043" y="5347"/>
                    <a:pt x="5043" y="5347"/>
                  </a:cubicBezTo>
                  <a:cubicBezTo>
                    <a:pt x="5043" y="5206"/>
                    <a:pt x="5043" y="5206"/>
                    <a:pt x="5043" y="5206"/>
                  </a:cubicBezTo>
                  <a:cubicBezTo>
                    <a:pt x="5111" y="5206"/>
                    <a:pt x="5111" y="5206"/>
                    <a:pt x="5111" y="5206"/>
                  </a:cubicBezTo>
                  <a:cubicBezTo>
                    <a:pt x="5111" y="5347"/>
                    <a:pt x="5111" y="5347"/>
                    <a:pt x="5111" y="5347"/>
                  </a:cubicBezTo>
                  <a:cubicBezTo>
                    <a:pt x="5253" y="5347"/>
                    <a:pt x="5253" y="5347"/>
                    <a:pt x="5253" y="5347"/>
                  </a:cubicBezTo>
                  <a:cubicBezTo>
                    <a:pt x="5253" y="5206"/>
                    <a:pt x="5253" y="5206"/>
                    <a:pt x="5253" y="5206"/>
                  </a:cubicBezTo>
                  <a:cubicBezTo>
                    <a:pt x="5672" y="5206"/>
                    <a:pt x="5672" y="5206"/>
                    <a:pt x="5672" y="5206"/>
                  </a:cubicBezTo>
                  <a:cubicBezTo>
                    <a:pt x="5672" y="5064"/>
                    <a:pt x="5672" y="5064"/>
                    <a:pt x="5672" y="5064"/>
                  </a:cubicBezTo>
                  <a:cubicBezTo>
                    <a:pt x="1881" y="5064"/>
                    <a:pt x="1881" y="5064"/>
                    <a:pt x="1881" y="5064"/>
                  </a:cubicBezTo>
                  <a:cubicBezTo>
                    <a:pt x="1881" y="4625"/>
                    <a:pt x="1881" y="4625"/>
                    <a:pt x="1881" y="4625"/>
                  </a:cubicBezTo>
                  <a:cubicBezTo>
                    <a:pt x="1982" y="4618"/>
                    <a:pt x="2081" y="4603"/>
                    <a:pt x="2178" y="4580"/>
                  </a:cubicBezTo>
                  <a:cubicBezTo>
                    <a:pt x="2145" y="4442"/>
                    <a:pt x="2145" y="4442"/>
                    <a:pt x="2145" y="4442"/>
                  </a:cubicBezTo>
                  <a:cubicBezTo>
                    <a:pt x="2059" y="4463"/>
                    <a:pt x="1971" y="4476"/>
                    <a:pt x="1881" y="4482"/>
                  </a:cubicBezTo>
                  <a:cubicBezTo>
                    <a:pt x="1881" y="1200"/>
                    <a:pt x="1881" y="1200"/>
                    <a:pt x="1881" y="1200"/>
                  </a:cubicBezTo>
                  <a:cubicBezTo>
                    <a:pt x="1974" y="1206"/>
                    <a:pt x="2065" y="1220"/>
                    <a:pt x="2154" y="1242"/>
                  </a:cubicBezTo>
                  <a:cubicBezTo>
                    <a:pt x="2188" y="1104"/>
                    <a:pt x="2188" y="1104"/>
                    <a:pt x="2188" y="1104"/>
                  </a:cubicBezTo>
                  <a:cubicBezTo>
                    <a:pt x="2088" y="1080"/>
                    <a:pt x="1985" y="1064"/>
                    <a:pt x="1881" y="1058"/>
                  </a:cubicBezTo>
                  <a:cubicBezTo>
                    <a:pt x="1881" y="614"/>
                    <a:pt x="1881" y="614"/>
                    <a:pt x="1881" y="614"/>
                  </a:cubicBezTo>
                  <a:cubicBezTo>
                    <a:pt x="5672" y="614"/>
                    <a:pt x="5672" y="614"/>
                    <a:pt x="5672" y="614"/>
                  </a:cubicBezTo>
                  <a:cubicBezTo>
                    <a:pt x="5672" y="472"/>
                    <a:pt x="5672" y="472"/>
                    <a:pt x="5672" y="472"/>
                  </a:cubicBezTo>
                  <a:lnTo>
                    <a:pt x="5253" y="472"/>
                  </a:lnTo>
                  <a:close/>
                  <a:moveTo>
                    <a:pt x="141" y="2841"/>
                  </a:moveTo>
                  <a:cubicBezTo>
                    <a:pt x="141" y="1944"/>
                    <a:pt x="856" y="1212"/>
                    <a:pt x="1740" y="1196"/>
                  </a:cubicBezTo>
                  <a:cubicBezTo>
                    <a:pt x="1740" y="4486"/>
                    <a:pt x="1740" y="4486"/>
                    <a:pt x="1740" y="4486"/>
                  </a:cubicBezTo>
                  <a:cubicBezTo>
                    <a:pt x="856" y="4470"/>
                    <a:pt x="141" y="3738"/>
                    <a:pt x="141" y="28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F4CC2E9C-5F65-4C0C-88E2-C3C459AF40E8}"/>
                </a:ext>
              </a:extLst>
            </p:cNvPr>
            <p:cNvSpPr>
              <a:spLocks/>
            </p:cNvSpPr>
            <p:nvPr userDrawn="1"/>
          </p:nvSpPr>
          <p:spPr bwMode="auto">
            <a:xfrm>
              <a:off x="6561" y="1608"/>
              <a:ext cx="130" cy="104"/>
            </a:xfrm>
            <a:custGeom>
              <a:avLst/>
              <a:gdLst>
                <a:gd name="T0" fmla="*/ 57 w 377"/>
                <a:gd name="T1" fmla="*/ 0 h 302"/>
                <a:gd name="T2" fmla="*/ 0 w 377"/>
                <a:gd name="T3" fmla="*/ 130 h 302"/>
                <a:gd name="T4" fmla="*/ 289 w 377"/>
                <a:gd name="T5" fmla="*/ 302 h 302"/>
                <a:gd name="T6" fmla="*/ 377 w 377"/>
                <a:gd name="T7" fmla="*/ 191 h 302"/>
                <a:gd name="T8" fmla="*/ 57 w 377"/>
                <a:gd name="T9" fmla="*/ 0 h 302"/>
              </a:gdLst>
              <a:ahLst/>
              <a:cxnLst>
                <a:cxn ang="0">
                  <a:pos x="T0" y="T1"/>
                </a:cxn>
                <a:cxn ang="0">
                  <a:pos x="T2" y="T3"/>
                </a:cxn>
                <a:cxn ang="0">
                  <a:pos x="T4" y="T5"/>
                </a:cxn>
                <a:cxn ang="0">
                  <a:pos x="T6" y="T7"/>
                </a:cxn>
                <a:cxn ang="0">
                  <a:pos x="T8" y="T9"/>
                </a:cxn>
              </a:cxnLst>
              <a:rect l="0" t="0" r="r" b="b"/>
              <a:pathLst>
                <a:path w="377" h="302">
                  <a:moveTo>
                    <a:pt x="57" y="0"/>
                  </a:moveTo>
                  <a:cubicBezTo>
                    <a:pt x="0" y="130"/>
                    <a:pt x="0" y="130"/>
                    <a:pt x="0" y="130"/>
                  </a:cubicBezTo>
                  <a:cubicBezTo>
                    <a:pt x="88" y="168"/>
                    <a:pt x="220" y="247"/>
                    <a:pt x="289" y="302"/>
                  </a:cubicBezTo>
                  <a:cubicBezTo>
                    <a:pt x="377" y="191"/>
                    <a:pt x="377" y="191"/>
                    <a:pt x="377" y="191"/>
                  </a:cubicBezTo>
                  <a:cubicBezTo>
                    <a:pt x="299" y="129"/>
                    <a:pt x="155" y="43"/>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3A49383D-4CC5-4C01-BDA1-3997365628E7}"/>
                </a:ext>
              </a:extLst>
            </p:cNvPr>
            <p:cNvSpPr>
              <a:spLocks/>
            </p:cNvSpPr>
            <p:nvPr userDrawn="1"/>
          </p:nvSpPr>
          <p:spPr bwMode="auto">
            <a:xfrm>
              <a:off x="7272" y="1725"/>
              <a:ext cx="405" cy="879"/>
            </a:xfrm>
            <a:custGeom>
              <a:avLst/>
              <a:gdLst>
                <a:gd name="T0" fmla="*/ 0 w 1172"/>
                <a:gd name="T1" fmla="*/ 1269 h 2538"/>
                <a:gd name="T2" fmla="*/ 1142 w 1172"/>
                <a:gd name="T3" fmla="*/ 2538 h 2538"/>
                <a:gd name="T4" fmla="*/ 1172 w 1172"/>
                <a:gd name="T5" fmla="*/ 2538 h 2538"/>
                <a:gd name="T6" fmla="*/ 1172 w 1172"/>
                <a:gd name="T7" fmla="*/ 2396 h 2538"/>
                <a:gd name="T8" fmla="*/ 1142 w 1172"/>
                <a:gd name="T9" fmla="*/ 2396 h 2538"/>
                <a:gd name="T10" fmla="*/ 142 w 1172"/>
                <a:gd name="T11" fmla="*/ 1269 h 2538"/>
                <a:gd name="T12" fmla="*/ 1142 w 1172"/>
                <a:gd name="T13" fmla="*/ 142 h 2538"/>
                <a:gd name="T14" fmla="*/ 1172 w 1172"/>
                <a:gd name="T15" fmla="*/ 142 h 2538"/>
                <a:gd name="T16" fmla="*/ 1172 w 1172"/>
                <a:gd name="T17" fmla="*/ 0 h 2538"/>
                <a:gd name="T18" fmla="*/ 1142 w 1172"/>
                <a:gd name="T19" fmla="*/ 0 h 2538"/>
                <a:gd name="T20" fmla="*/ 0 w 1172"/>
                <a:gd name="T21" fmla="*/ 1269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2538">
                  <a:moveTo>
                    <a:pt x="0" y="1269"/>
                  </a:moveTo>
                  <a:cubicBezTo>
                    <a:pt x="0" y="1969"/>
                    <a:pt x="512" y="2538"/>
                    <a:pt x="1142" y="2538"/>
                  </a:cubicBezTo>
                  <a:cubicBezTo>
                    <a:pt x="1172" y="2538"/>
                    <a:pt x="1172" y="2538"/>
                    <a:pt x="1172" y="2538"/>
                  </a:cubicBezTo>
                  <a:cubicBezTo>
                    <a:pt x="1172" y="2396"/>
                    <a:pt x="1172" y="2396"/>
                    <a:pt x="1172" y="2396"/>
                  </a:cubicBezTo>
                  <a:cubicBezTo>
                    <a:pt x="1142" y="2396"/>
                    <a:pt x="1142" y="2396"/>
                    <a:pt x="1142" y="2396"/>
                  </a:cubicBezTo>
                  <a:cubicBezTo>
                    <a:pt x="590" y="2396"/>
                    <a:pt x="142" y="1891"/>
                    <a:pt x="142" y="1269"/>
                  </a:cubicBezTo>
                  <a:cubicBezTo>
                    <a:pt x="142" y="648"/>
                    <a:pt x="590" y="142"/>
                    <a:pt x="1142" y="142"/>
                  </a:cubicBezTo>
                  <a:cubicBezTo>
                    <a:pt x="1172" y="142"/>
                    <a:pt x="1172" y="142"/>
                    <a:pt x="1172" y="142"/>
                  </a:cubicBezTo>
                  <a:cubicBezTo>
                    <a:pt x="1172" y="0"/>
                    <a:pt x="1172" y="0"/>
                    <a:pt x="1172" y="0"/>
                  </a:cubicBezTo>
                  <a:cubicBezTo>
                    <a:pt x="1142" y="0"/>
                    <a:pt x="1142" y="0"/>
                    <a:pt x="1142" y="0"/>
                  </a:cubicBezTo>
                  <a:cubicBezTo>
                    <a:pt x="512" y="0"/>
                    <a:pt x="0" y="570"/>
                    <a:pt x="0" y="1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D4904938-D301-41B5-9B98-28A049626B96}"/>
                </a:ext>
              </a:extLst>
            </p:cNvPr>
            <p:cNvSpPr>
              <a:spLocks noEditPoints="1"/>
            </p:cNvSpPr>
            <p:nvPr userDrawn="1"/>
          </p:nvSpPr>
          <p:spPr bwMode="auto">
            <a:xfrm>
              <a:off x="3287" y="0"/>
              <a:ext cx="1107" cy="4320"/>
            </a:xfrm>
            <a:custGeom>
              <a:avLst/>
              <a:gdLst>
                <a:gd name="T0" fmla="*/ 1670 w 3198"/>
                <a:gd name="T1" fmla="*/ 4733 h 12470"/>
                <a:gd name="T2" fmla="*/ 1670 w 3198"/>
                <a:gd name="T3" fmla="*/ 0 h 12470"/>
                <a:gd name="T4" fmla="*/ 1528 w 3198"/>
                <a:gd name="T5" fmla="*/ 0 h 12470"/>
                <a:gd name="T6" fmla="*/ 1528 w 3198"/>
                <a:gd name="T7" fmla="*/ 4733 h 12470"/>
                <a:gd name="T8" fmla="*/ 0 w 3198"/>
                <a:gd name="T9" fmla="*/ 6308 h 12470"/>
                <a:gd name="T10" fmla="*/ 1528 w 3198"/>
                <a:gd name="T11" fmla="*/ 7882 h 12470"/>
                <a:gd name="T12" fmla="*/ 1528 w 3198"/>
                <a:gd name="T13" fmla="*/ 12470 h 12470"/>
                <a:gd name="T14" fmla="*/ 1670 w 3198"/>
                <a:gd name="T15" fmla="*/ 12470 h 12470"/>
                <a:gd name="T16" fmla="*/ 1670 w 3198"/>
                <a:gd name="T17" fmla="*/ 7882 h 12470"/>
                <a:gd name="T18" fmla="*/ 3198 w 3198"/>
                <a:gd name="T19" fmla="*/ 6308 h 12470"/>
                <a:gd name="T20" fmla="*/ 1670 w 3198"/>
                <a:gd name="T21" fmla="*/ 4733 h 12470"/>
                <a:gd name="T22" fmla="*/ 1528 w 3198"/>
                <a:gd name="T23" fmla="*/ 6857 h 12470"/>
                <a:gd name="T24" fmla="*/ 1187 w 3198"/>
                <a:gd name="T25" fmla="*/ 6698 h 12470"/>
                <a:gd name="T26" fmla="*/ 1018 w 3198"/>
                <a:gd name="T27" fmla="*/ 6308 h 12470"/>
                <a:gd name="T28" fmla="*/ 1528 w 3198"/>
                <a:gd name="T29" fmla="*/ 5758 h 12470"/>
                <a:gd name="T30" fmla="*/ 1528 w 3198"/>
                <a:gd name="T31" fmla="*/ 6857 h 12470"/>
                <a:gd name="T32" fmla="*/ 1528 w 3198"/>
                <a:gd name="T33" fmla="*/ 5616 h 12470"/>
                <a:gd name="T34" fmla="*/ 876 w 3198"/>
                <a:gd name="T35" fmla="*/ 6308 h 12470"/>
                <a:gd name="T36" fmla="*/ 1089 w 3198"/>
                <a:gd name="T37" fmla="*/ 6800 h 12470"/>
                <a:gd name="T38" fmla="*/ 1528 w 3198"/>
                <a:gd name="T39" fmla="*/ 6999 h 12470"/>
                <a:gd name="T40" fmla="*/ 1528 w 3198"/>
                <a:gd name="T41" fmla="*/ 7740 h 12470"/>
                <a:gd name="T42" fmla="*/ 142 w 3198"/>
                <a:gd name="T43" fmla="*/ 6308 h 12470"/>
                <a:gd name="T44" fmla="*/ 1528 w 3198"/>
                <a:gd name="T45" fmla="*/ 4875 h 12470"/>
                <a:gd name="T46" fmla="*/ 1528 w 3198"/>
                <a:gd name="T47" fmla="*/ 5616 h 12470"/>
                <a:gd name="T48" fmla="*/ 1670 w 3198"/>
                <a:gd name="T49" fmla="*/ 5758 h 12470"/>
                <a:gd name="T50" fmla="*/ 2180 w 3198"/>
                <a:gd name="T51" fmla="*/ 6308 h 12470"/>
                <a:gd name="T52" fmla="*/ 1670 w 3198"/>
                <a:gd name="T53" fmla="*/ 6857 h 12470"/>
                <a:gd name="T54" fmla="*/ 1670 w 3198"/>
                <a:gd name="T55" fmla="*/ 5758 h 12470"/>
                <a:gd name="T56" fmla="*/ 1670 w 3198"/>
                <a:gd name="T57" fmla="*/ 7740 h 12470"/>
                <a:gd name="T58" fmla="*/ 1670 w 3198"/>
                <a:gd name="T59" fmla="*/ 6999 h 12470"/>
                <a:gd name="T60" fmla="*/ 2322 w 3198"/>
                <a:gd name="T61" fmla="*/ 6308 h 12470"/>
                <a:gd name="T62" fmla="*/ 1670 w 3198"/>
                <a:gd name="T63" fmla="*/ 5616 h 12470"/>
                <a:gd name="T64" fmla="*/ 1670 w 3198"/>
                <a:gd name="T65" fmla="*/ 4875 h 12470"/>
                <a:gd name="T66" fmla="*/ 3056 w 3198"/>
                <a:gd name="T67" fmla="*/ 6308 h 12470"/>
                <a:gd name="T68" fmla="*/ 1670 w 3198"/>
                <a:gd name="T69" fmla="*/ 7740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8" h="12470">
                  <a:moveTo>
                    <a:pt x="1670" y="4733"/>
                  </a:moveTo>
                  <a:cubicBezTo>
                    <a:pt x="1670" y="0"/>
                    <a:pt x="1670" y="0"/>
                    <a:pt x="1670" y="0"/>
                  </a:cubicBezTo>
                  <a:cubicBezTo>
                    <a:pt x="1528" y="0"/>
                    <a:pt x="1528" y="0"/>
                    <a:pt x="1528" y="0"/>
                  </a:cubicBezTo>
                  <a:cubicBezTo>
                    <a:pt x="1528" y="4733"/>
                    <a:pt x="1528" y="4733"/>
                    <a:pt x="1528" y="4733"/>
                  </a:cubicBezTo>
                  <a:cubicBezTo>
                    <a:pt x="679" y="4770"/>
                    <a:pt x="0" y="5462"/>
                    <a:pt x="0" y="6308"/>
                  </a:cubicBezTo>
                  <a:cubicBezTo>
                    <a:pt x="0" y="7153"/>
                    <a:pt x="679" y="7845"/>
                    <a:pt x="1528" y="7882"/>
                  </a:cubicBezTo>
                  <a:cubicBezTo>
                    <a:pt x="1528" y="12470"/>
                    <a:pt x="1528" y="12470"/>
                    <a:pt x="1528" y="12470"/>
                  </a:cubicBezTo>
                  <a:cubicBezTo>
                    <a:pt x="1670" y="12470"/>
                    <a:pt x="1670" y="12470"/>
                    <a:pt x="1670" y="12470"/>
                  </a:cubicBezTo>
                  <a:cubicBezTo>
                    <a:pt x="1670" y="7882"/>
                    <a:pt x="1670" y="7882"/>
                    <a:pt x="1670" y="7882"/>
                  </a:cubicBezTo>
                  <a:cubicBezTo>
                    <a:pt x="2519" y="7845"/>
                    <a:pt x="3198" y="7153"/>
                    <a:pt x="3198" y="6308"/>
                  </a:cubicBezTo>
                  <a:cubicBezTo>
                    <a:pt x="3198" y="5462"/>
                    <a:pt x="2519" y="4770"/>
                    <a:pt x="1670" y="4733"/>
                  </a:cubicBezTo>
                  <a:close/>
                  <a:moveTo>
                    <a:pt x="1528" y="6857"/>
                  </a:moveTo>
                  <a:cubicBezTo>
                    <a:pt x="1399" y="6842"/>
                    <a:pt x="1280" y="6787"/>
                    <a:pt x="1187" y="6698"/>
                  </a:cubicBezTo>
                  <a:cubicBezTo>
                    <a:pt x="1078" y="6593"/>
                    <a:pt x="1018" y="6455"/>
                    <a:pt x="1018" y="6308"/>
                  </a:cubicBezTo>
                  <a:cubicBezTo>
                    <a:pt x="1018" y="6025"/>
                    <a:pt x="1241" y="5792"/>
                    <a:pt x="1528" y="5758"/>
                  </a:cubicBezTo>
                  <a:lnTo>
                    <a:pt x="1528" y="6857"/>
                  </a:lnTo>
                  <a:close/>
                  <a:moveTo>
                    <a:pt x="1528" y="5616"/>
                  </a:moveTo>
                  <a:cubicBezTo>
                    <a:pt x="1163" y="5650"/>
                    <a:pt x="876" y="5947"/>
                    <a:pt x="876" y="6308"/>
                  </a:cubicBezTo>
                  <a:cubicBezTo>
                    <a:pt x="876" y="6494"/>
                    <a:pt x="952" y="6669"/>
                    <a:pt x="1089" y="6800"/>
                  </a:cubicBezTo>
                  <a:cubicBezTo>
                    <a:pt x="1209" y="6915"/>
                    <a:pt x="1362" y="6984"/>
                    <a:pt x="1528" y="6999"/>
                  </a:cubicBezTo>
                  <a:cubicBezTo>
                    <a:pt x="1528" y="7740"/>
                    <a:pt x="1528" y="7740"/>
                    <a:pt x="1528" y="7740"/>
                  </a:cubicBezTo>
                  <a:cubicBezTo>
                    <a:pt x="757" y="7704"/>
                    <a:pt x="142" y="7075"/>
                    <a:pt x="142" y="6308"/>
                  </a:cubicBezTo>
                  <a:cubicBezTo>
                    <a:pt x="142" y="5540"/>
                    <a:pt x="757" y="4912"/>
                    <a:pt x="1528" y="4875"/>
                  </a:cubicBezTo>
                  <a:lnTo>
                    <a:pt x="1528" y="5616"/>
                  </a:lnTo>
                  <a:close/>
                  <a:moveTo>
                    <a:pt x="1670" y="5758"/>
                  </a:moveTo>
                  <a:cubicBezTo>
                    <a:pt x="1957" y="5792"/>
                    <a:pt x="2180" y="6025"/>
                    <a:pt x="2180" y="6308"/>
                  </a:cubicBezTo>
                  <a:cubicBezTo>
                    <a:pt x="2180" y="6590"/>
                    <a:pt x="1957" y="6823"/>
                    <a:pt x="1670" y="6857"/>
                  </a:cubicBezTo>
                  <a:lnTo>
                    <a:pt x="1670" y="5758"/>
                  </a:lnTo>
                  <a:close/>
                  <a:moveTo>
                    <a:pt x="1670" y="7740"/>
                  </a:moveTo>
                  <a:cubicBezTo>
                    <a:pt x="1670" y="6999"/>
                    <a:pt x="1670" y="6999"/>
                    <a:pt x="1670" y="6999"/>
                  </a:cubicBezTo>
                  <a:cubicBezTo>
                    <a:pt x="2035" y="6965"/>
                    <a:pt x="2322" y="6668"/>
                    <a:pt x="2322" y="6308"/>
                  </a:cubicBezTo>
                  <a:cubicBezTo>
                    <a:pt x="2322" y="5947"/>
                    <a:pt x="2035" y="5650"/>
                    <a:pt x="1670" y="5616"/>
                  </a:cubicBezTo>
                  <a:cubicBezTo>
                    <a:pt x="1670" y="4875"/>
                    <a:pt x="1670" y="4875"/>
                    <a:pt x="1670" y="4875"/>
                  </a:cubicBezTo>
                  <a:cubicBezTo>
                    <a:pt x="2441" y="4912"/>
                    <a:pt x="3056" y="5540"/>
                    <a:pt x="3056" y="6308"/>
                  </a:cubicBezTo>
                  <a:cubicBezTo>
                    <a:pt x="3056" y="7075"/>
                    <a:pt x="2441" y="7704"/>
                    <a:pt x="1670" y="77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4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4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313673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Red">
    <p:bg bwMode="ltGray">
      <p:bgPr>
        <a:solidFill>
          <a:schemeClr val="accent2"/>
        </a:solidFill>
        <a:effectLst/>
      </p:bgPr>
    </p:bg>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8945183E-2AAA-4A7D-99E5-DA7364B58788}"/>
              </a:ext>
            </a:extLst>
          </p:cNvPr>
          <p:cNvGrpSpPr>
            <a:grpSpLocks noChangeAspect="1"/>
          </p:cNvGrpSpPr>
          <p:nvPr userDrawn="1"/>
        </p:nvGrpSpPr>
        <p:grpSpPr bwMode="ltGray">
          <a:xfrm>
            <a:off x="4763" y="0"/>
            <a:ext cx="12182475" cy="6858000"/>
            <a:chOff x="3" y="0"/>
            <a:chExt cx="7674" cy="4320"/>
          </a:xfrm>
          <a:solidFill>
            <a:schemeClr val="bg1">
              <a:alpha val="15000"/>
            </a:schemeClr>
          </a:solidFill>
        </p:grpSpPr>
        <p:sp>
          <p:nvSpPr>
            <p:cNvPr id="21" name="Freeform 5">
              <a:extLst>
                <a:ext uri="{FF2B5EF4-FFF2-40B4-BE49-F238E27FC236}">
                  <a16:creationId xmlns:a16="http://schemas.microsoft.com/office/drawing/2014/main" id="{2A212109-EDDB-48B2-A448-7AC0B77EA4A3}"/>
                </a:ext>
              </a:extLst>
            </p:cNvPr>
            <p:cNvSpPr>
              <a:spLocks/>
            </p:cNvSpPr>
            <p:nvPr userDrawn="1"/>
          </p:nvSpPr>
          <p:spPr bwMode="ltGray">
            <a:xfrm>
              <a:off x="802" y="2433"/>
              <a:ext cx="111" cy="128"/>
            </a:xfrm>
            <a:custGeom>
              <a:avLst/>
              <a:gdLst>
                <a:gd name="T0" fmla="*/ 216 w 321"/>
                <a:gd name="T1" fmla="*/ 370 h 370"/>
                <a:gd name="T2" fmla="*/ 321 w 321"/>
                <a:gd name="T3" fmla="*/ 274 h 370"/>
                <a:gd name="T4" fmla="*/ 125 w 321"/>
                <a:gd name="T5" fmla="*/ 0 h 370"/>
                <a:gd name="T6" fmla="*/ 0 w 321"/>
                <a:gd name="T7" fmla="*/ 67 h 370"/>
                <a:gd name="T8" fmla="*/ 216 w 321"/>
                <a:gd name="T9" fmla="*/ 370 h 370"/>
              </a:gdLst>
              <a:ahLst/>
              <a:cxnLst>
                <a:cxn ang="0">
                  <a:pos x="T0" y="T1"/>
                </a:cxn>
                <a:cxn ang="0">
                  <a:pos x="T2" y="T3"/>
                </a:cxn>
                <a:cxn ang="0">
                  <a:pos x="T4" y="T5"/>
                </a:cxn>
                <a:cxn ang="0">
                  <a:pos x="T6" y="T7"/>
                </a:cxn>
                <a:cxn ang="0">
                  <a:pos x="T8" y="T9"/>
                </a:cxn>
              </a:cxnLst>
              <a:rect l="0" t="0" r="r" b="b"/>
              <a:pathLst>
                <a:path w="321" h="370">
                  <a:moveTo>
                    <a:pt x="216" y="370"/>
                  </a:moveTo>
                  <a:cubicBezTo>
                    <a:pt x="321" y="274"/>
                    <a:pt x="321" y="274"/>
                    <a:pt x="321" y="274"/>
                  </a:cubicBezTo>
                  <a:cubicBezTo>
                    <a:pt x="256" y="204"/>
                    <a:pt x="167" y="79"/>
                    <a:pt x="125" y="0"/>
                  </a:cubicBezTo>
                  <a:cubicBezTo>
                    <a:pt x="0" y="67"/>
                    <a:pt x="0" y="67"/>
                    <a:pt x="0" y="67"/>
                  </a:cubicBezTo>
                  <a:cubicBezTo>
                    <a:pt x="47" y="155"/>
                    <a:pt x="144" y="292"/>
                    <a:pt x="2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3E944BF-F90D-4D9E-ADB0-791423216A98}"/>
                </a:ext>
              </a:extLst>
            </p:cNvPr>
            <p:cNvSpPr>
              <a:spLocks/>
            </p:cNvSpPr>
            <p:nvPr userDrawn="1"/>
          </p:nvSpPr>
          <p:spPr bwMode="ltGray">
            <a:xfrm>
              <a:off x="968" y="1588"/>
              <a:ext cx="130" cy="104"/>
            </a:xfrm>
            <a:custGeom>
              <a:avLst/>
              <a:gdLst>
                <a:gd name="T0" fmla="*/ 0 w 377"/>
                <a:gd name="T1" fmla="*/ 191 h 302"/>
                <a:gd name="T2" fmla="*/ 88 w 377"/>
                <a:gd name="T3" fmla="*/ 302 h 302"/>
                <a:gd name="T4" fmla="*/ 377 w 377"/>
                <a:gd name="T5" fmla="*/ 130 h 302"/>
                <a:gd name="T6" fmla="*/ 320 w 377"/>
                <a:gd name="T7" fmla="*/ 0 h 302"/>
                <a:gd name="T8" fmla="*/ 0 w 377"/>
                <a:gd name="T9" fmla="*/ 191 h 302"/>
              </a:gdLst>
              <a:ahLst/>
              <a:cxnLst>
                <a:cxn ang="0">
                  <a:pos x="T0" y="T1"/>
                </a:cxn>
                <a:cxn ang="0">
                  <a:pos x="T2" y="T3"/>
                </a:cxn>
                <a:cxn ang="0">
                  <a:pos x="T4" y="T5"/>
                </a:cxn>
                <a:cxn ang="0">
                  <a:pos x="T6" y="T7"/>
                </a:cxn>
                <a:cxn ang="0">
                  <a:pos x="T8" y="T9"/>
                </a:cxn>
              </a:cxnLst>
              <a:rect l="0" t="0" r="r" b="b"/>
              <a:pathLst>
                <a:path w="377" h="302">
                  <a:moveTo>
                    <a:pt x="0" y="191"/>
                  </a:moveTo>
                  <a:cubicBezTo>
                    <a:pt x="88" y="302"/>
                    <a:pt x="88" y="302"/>
                    <a:pt x="88" y="302"/>
                  </a:cubicBezTo>
                  <a:cubicBezTo>
                    <a:pt x="157" y="247"/>
                    <a:pt x="290" y="168"/>
                    <a:pt x="377" y="130"/>
                  </a:cubicBezTo>
                  <a:cubicBezTo>
                    <a:pt x="320" y="0"/>
                    <a:pt x="320" y="0"/>
                    <a:pt x="320" y="0"/>
                  </a:cubicBezTo>
                  <a:cubicBezTo>
                    <a:pt x="222" y="43"/>
                    <a:pt x="78" y="128"/>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7">
              <a:extLst>
                <a:ext uri="{FF2B5EF4-FFF2-40B4-BE49-F238E27FC236}">
                  <a16:creationId xmlns:a16="http://schemas.microsoft.com/office/drawing/2014/main" id="{1E83C495-00D0-41E9-9408-F431B88DE232}"/>
                </a:ext>
              </a:extLst>
            </p:cNvPr>
            <p:cNvSpPr>
              <a:spLocks noChangeArrowheads="1"/>
            </p:cNvSpPr>
            <p:nvPr userDrawn="1"/>
          </p:nvSpPr>
          <p:spPr bwMode="ltGray">
            <a:xfrm>
              <a:off x="551" y="2589"/>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2B5AC05A-9CD8-473C-9513-8F0384EA5DEB}"/>
                </a:ext>
              </a:extLst>
            </p:cNvPr>
            <p:cNvSpPr>
              <a:spLocks noChangeArrowheads="1"/>
            </p:cNvSpPr>
            <p:nvPr userDrawn="1"/>
          </p:nvSpPr>
          <p:spPr bwMode="ltGray">
            <a:xfrm>
              <a:off x="551" y="1545"/>
              <a:ext cx="49" cy="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0C8326E7-A3D5-44C4-A25F-2A5425B1C1EA}"/>
                </a:ext>
              </a:extLst>
            </p:cNvPr>
            <p:cNvSpPr>
              <a:spLocks/>
            </p:cNvSpPr>
            <p:nvPr userDrawn="1"/>
          </p:nvSpPr>
          <p:spPr bwMode="ltGray">
            <a:xfrm>
              <a:off x="724" y="2209"/>
              <a:ext cx="73" cy="131"/>
            </a:xfrm>
            <a:custGeom>
              <a:avLst/>
              <a:gdLst>
                <a:gd name="T0" fmla="*/ 76 w 210"/>
                <a:gd name="T1" fmla="*/ 376 h 376"/>
                <a:gd name="T2" fmla="*/ 210 w 210"/>
                <a:gd name="T3" fmla="*/ 330 h 376"/>
                <a:gd name="T4" fmla="*/ 141 w 210"/>
                <a:gd name="T5" fmla="*/ 0 h 376"/>
                <a:gd name="T6" fmla="*/ 0 w 210"/>
                <a:gd name="T7" fmla="*/ 10 h 376"/>
                <a:gd name="T8" fmla="*/ 76 w 210"/>
                <a:gd name="T9" fmla="*/ 376 h 376"/>
              </a:gdLst>
              <a:ahLst/>
              <a:cxnLst>
                <a:cxn ang="0">
                  <a:pos x="T0" y="T1"/>
                </a:cxn>
                <a:cxn ang="0">
                  <a:pos x="T2" y="T3"/>
                </a:cxn>
                <a:cxn ang="0">
                  <a:pos x="T4" y="T5"/>
                </a:cxn>
                <a:cxn ang="0">
                  <a:pos x="T6" y="T7"/>
                </a:cxn>
                <a:cxn ang="0">
                  <a:pos x="T8" y="T9"/>
                </a:cxn>
              </a:cxnLst>
              <a:rect l="0" t="0" r="r" b="b"/>
              <a:pathLst>
                <a:path w="210" h="376">
                  <a:moveTo>
                    <a:pt x="76" y="376"/>
                  </a:moveTo>
                  <a:cubicBezTo>
                    <a:pt x="210" y="330"/>
                    <a:pt x="210" y="330"/>
                    <a:pt x="210" y="330"/>
                  </a:cubicBezTo>
                  <a:cubicBezTo>
                    <a:pt x="179" y="240"/>
                    <a:pt x="148" y="88"/>
                    <a:pt x="141" y="0"/>
                  </a:cubicBezTo>
                  <a:cubicBezTo>
                    <a:pt x="0" y="10"/>
                    <a:pt x="0" y="10"/>
                    <a:pt x="0" y="10"/>
                  </a:cubicBezTo>
                  <a:cubicBezTo>
                    <a:pt x="7" y="110"/>
                    <a:pt x="41" y="274"/>
                    <a:pt x="76"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6A6AB26A-3137-4C8D-A29F-43A7A378B98C}"/>
                </a:ext>
              </a:extLst>
            </p:cNvPr>
            <p:cNvSpPr>
              <a:spLocks/>
            </p:cNvSpPr>
            <p:nvPr userDrawn="1"/>
          </p:nvSpPr>
          <p:spPr bwMode="ltGray">
            <a:xfrm>
              <a:off x="724" y="1962"/>
              <a:ext cx="71" cy="130"/>
            </a:xfrm>
            <a:custGeom>
              <a:avLst/>
              <a:gdLst>
                <a:gd name="T0" fmla="*/ 0 w 207"/>
                <a:gd name="T1" fmla="*/ 366 h 375"/>
                <a:gd name="T2" fmla="*/ 141 w 207"/>
                <a:gd name="T3" fmla="*/ 375 h 375"/>
                <a:gd name="T4" fmla="*/ 207 w 207"/>
                <a:gd name="T5" fmla="*/ 45 h 375"/>
                <a:gd name="T6" fmla="*/ 73 w 207"/>
                <a:gd name="T7" fmla="*/ 0 h 375"/>
                <a:gd name="T8" fmla="*/ 0 w 207"/>
                <a:gd name="T9" fmla="*/ 366 h 375"/>
              </a:gdLst>
              <a:ahLst/>
              <a:cxnLst>
                <a:cxn ang="0">
                  <a:pos x="T0" y="T1"/>
                </a:cxn>
                <a:cxn ang="0">
                  <a:pos x="T2" y="T3"/>
                </a:cxn>
                <a:cxn ang="0">
                  <a:pos x="T4" y="T5"/>
                </a:cxn>
                <a:cxn ang="0">
                  <a:pos x="T6" y="T7"/>
                </a:cxn>
                <a:cxn ang="0">
                  <a:pos x="T8" y="T9"/>
                </a:cxn>
              </a:cxnLst>
              <a:rect l="0" t="0" r="r" b="b"/>
              <a:pathLst>
                <a:path w="207" h="375">
                  <a:moveTo>
                    <a:pt x="0" y="366"/>
                  </a:moveTo>
                  <a:cubicBezTo>
                    <a:pt x="141" y="375"/>
                    <a:pt x="141" y="375"/>
                    <a:pt x="141" y="375"/>
                  </a:cubicBezTo>
                  <a:cubicBezTo>
                    <a:pt x="147" y="287"/>
                    <a:pt x="177" y="135"/>
                    <a:pt x="207" y="45"/>
                  </a:cubicBezTo>
                  <a:cubicBezTo>
                    <a:pt x="73" y="0"/>
                    <a:pt x="73" y="0"/>
                    <a:pt x="73" y="0"/>
                  </a:cubicBezTo>
                  <a:cubicBezTo>
                    <a:pt x="39" y="102"/>
                    <a:pt x="6" y="266"/>
                    <a:pt x="0"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F96D58F6-34BB-4EF7-9178-CEE4AD29E7C1}"/>
                </a:ext>
              </a:extLst>
            </p:cNvPr>
            <p:cNvSpPr>
              <a:spLocks/>
            </p:cNvSpPr>
            <p:nvPr userDrawn="1"/>
          </p:nvSpPr>
          <p:spPr bwMode="ltGray">
            <a:xfrm>
              <a:off x="800" y="1740"/>
              <a:ext cx="111" cy="128"/>
            </a:xfrm>
            <a:custGeom>
              <a:avLst/>
              <a:gdLst>
                <a:gd name="T0" fmla="*/ 0 w 320"/>
                <a:gd name="T1" fmla="*/ 304 h 370"/>
                <a:gd name="T2" fmla="*/ 126 w 320"/>
                <a:gd name="T3" fmla="*/ 370 h 370"/>
                <a:gd name="T4" fmla="*/ 320 w 320"/>
                <a:gd name="T5" fmla="*/ 96 h 370"/>
                <a:gd name="T6" fmla="*/ 216 w 320"/>
                <a:gd name="T7" fmla="*/ 0 h 370"/>
                <a:gd name="T8" fmla="*/ 0 w 320"/>
                <a:gd name="T9" fmla="*/ 304 h 370"/>
              </a:gdLst>
              <a:ahLst/>
              <a:cxnLst>
                <a:cxn ang="0">
                  <a:pos x="T0" y="T1"/>
                </a:cxn>
                <a:cxn ang="0">
                  <a:pos x="T2" y="T3"/>
                </a:cxn>
                <a:cxn ang="0">
                  <a:pos x="T4" y="T5"/>
                </a:cxn>
                <a:cxn ang="0">
                  <a:pos x="T6" y="T7"/>
                </a:cxn>
                <a:cxn ang="0">
                  <a:pos x="T8" y="T9"/>
                </a:cxn>
              </a:cxnLst>
              <a:rect l="0" t="0" r="r" b="b"/>
              <a:pathLst>
                <a:path w="320" h="370">
                  <a:moveTo>
                    <a:pt x="0" y="304"/>
                  </a:moveTo>
                  <a:cubicBezTo>
                    <a:pt x="126" y="370"/>
                    <a:pt x="126" y="370"/>
                    <a:pt x="126" y="370"/>
                  </a:cubicBezTo>
                  <a:cubicBezTo>
                    <a:pt x="167" y="292"/>
                    <a:pt x="256" y="166"/>
                    <a:pt x="320" y="96"/>
                  </a:cubicBezTo>
                  <a:cubicBezTo>
                    <a:pt x="216" y="0"/>
                    <a:pt x="216" y="0"/>
                    <a:pt x="216" y="0"/>
                  </a:cubicBezTo>
                  <a:cubicBezTo>
                    <a:pt x="144" y="79"/>
                    <a:pt x="47" y="215"/>
                    <a:pt x="0"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07B9599A-9289-4C7F-8B53-00FDBE7EEDCF}"/>
                </a:ext>
              </a:extLst>
            </p:cNvPr>
            <p:cNvSpPr>
              <a:spLocks/>
            </p:cNvSpPr>
            <p:nvPr userDrawn="1"/>
          </p:nvSpPr>
          <p:spPr bwMode="ltGray">
            <a:xfrm>
              <a:off x="3" y="1719"/>
              <a:ext cx="387" cy="877"/>
            </a:xfrm>
            <a:custGeom>
              <a:avLst/>
              <a:gdLst>
                <a:gd name="T0" fmla="*/ 1119 w 1119"/>
                <a:gd name="T1" fmla="*/ 1266 h 2532"/>
                <a:gd name="T2" fmla="*/ 0 w 1119"/>
                <a:gd name="T3" fmla="*/ 0 h 2532"/>
                <a:gd name="T4" fmla="*/ 0 w 1119"/>
                <a:gd name="T5" fmla="*/ 142 h 2532"/>
                <a:gd name="T6" fmla="*/ 977 w 1119"/>
                <a:gd name="T7" fmla="*/ 1266 h 2532"/>
                <a:gd name="T8" fmla="*/ 0 w 1119"/>
                <a:gd name="T9" fmla="*/ 2391 h 2532"/>
                <a:gd name="T10" fmla="*/ 0 w 1119"/>
                <a:gd name="T11" fmla="*/ 2532 h 2532"/>
                <a:gd name="T12" fmla="*/ 1119 w 1119"/>
                <a:gd name="T13" fmla="*/ 1266 h 2532"/>
              </a:gdLst>
              <a:ahLst/>
              <a:cxnLst>
                <a:cxn ang="0">
                  <a:pos x="T0" y="T1"/>
                </a:cxn>
                <a:cxn ang="0">
                  <a:pos x="T2" y="T3"/>
                </a:cxn>
                <a:cxn ang="0">
                  <a:pos x="T4" y="T5"/>
                </a:cxn>
                <a:cxn ang="0">
                  <a:pos x="T6" y="T7"/>
                </a:cxn>
                <a:cxn ang="0">
                  <a:pos x="T8" y="T9"/>
                </a:cxn>
                <a:cxn ang="0">
                  <a:pos x="T10" y="T11"/>
                </a:cxn>
                <a:cxn ang="0">
                  <a:pos x="T12" y="T13"/>
                </a:cxn>
              </a:cxnLst>
              <a:rect l="0" t="0" r="r" b="b"/>
              <a:pathLst>
                <a:path w="1119" h="2532">
                  <a:moveTo>
                    <a:pt x="1119" y="1266"/>
                  </a:moveTo>
                  <a:cubicBezTo>
                    <a:pt x="1119" y="576"/>
                    <a:pt x="619" y="13"/>
                    <a:pt x="0" y="0"/>
                  </a:cubicBezTo>
                  <a:cubicBezTo>
                    <a:pt x="0" y="142"/>
                    <a:pt x="0" y="142"/>
                    <a:pt x="0" y="142"/>
                  </a:cubicBezTo>
                  <a:cubicBezTo>
                    <a:pt x="541" y="155"/>
                    <a:pt x="977" y="655"/>
                    <a:pt x="977" y="1266"/>
                  </a:cubicBezTo>
                  <a:cubicBezTo>
                    <a:pt x="977" y="1878"/>
                    <a:pt x="541" y="2377"/>
                    <a:pt x="0" y="2391"/>
                  </a:cubicBezTo>
                  <a:cubicBezTo>
                    <a:pt x="0" y="2532"/>
                    <a:pt x="0" y="2532"/>
                    <a:pt x="0" y="2532"/>
                  </a:cubicBezTo>
                  <a:cubicBezTo>
                    <a:pt x="619" y="2519"/>
                    <a:pt x="1119" y="1956"/>
                    <a:pt x="1119" y="1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A373090A-C403-4C0F-BE29-3995A538C7D5}"/>
                </a:ext>
              </a:extLst>
            </p:cNvPr>
            <p:cNvSpPr>
              <a:spLocks/>
            </p:cNvSpPr>
            <p:nvPr userDrawn="1"/>
          </p:nvSpPr>
          <p:spPr bwMode="ltGray">
            <a:xfrm>
              <a:off x="842" y="0"/>
              <a:ext cx="1483" cy="4320"/>
            </a:xfrm>
            <a:custGeom>
              <a:avLst/>
              <a:gdLst>
                <a:gd name="T0" fmla="*/ 2106 w 4285"/>
                <a:gd name="T1" fmla="*/ 1202 h 12470"/>
                <a:gd name="T2" fmla="*/ 355 w 4285"/>
                <a:gd name="T3" fmla="*/ 0 h 12470"/>
                <a:gd name="T4" fmla="*/ 21 w 4285"/>
                <a:gd name="T5" fmla="*/ 0 h 12470"/>
                <a:gd name="T6" fmla="*/ 2015 w 4285"/>
                <a:gd name="T7" fmla="*/ 1310 h 12470"/>
                <a:gd name="T8" fmla="*/ 4143 w 4285"/>
                <a:gd name="T9" fmla="*/ 6193 h 12470"/>
                <a:gd name="T10" fmla="*/ 2014 w 4285"/>
                <a:gd name="T11" fmla="*/ 11115 h 12470"/>
                <a:gd name="T12" fmla="*/ 0 w 4285"/>
                <a:gd name="T13" fmla="*/ 12470 h 12470"/>
                <a:gd name="T14" fmla="*/ 327 w 4285"/>
                <a:gd name="T15" fmla="*/ 12470 h 12470"/>
                <a:gd name="T16" fmla="*/ 2107 w 4285"/>
                <a:gd name="T17" fmla="*/ 11223 h 12470"/>
                <a:gd name="T18" fmla="*/ 3604 w 4285"/>
                <a:gd name="T19" fmla="*/ 9226 h 12470"/>
                <a:gd name="T20" fmla="*/ 4285 w 4285"/>
                <a:gd name="T21" fmla="*/ 6193 h 12470"/>
                <a:gd name="T22" fmla="*/ 3604 w 4285"/>
                <a:gd name="T23" fmla="*/ 3172 h 12470"/>
                <a:gd name="T24" fmla="*/ 2106 w 4285"/>
                <a:gd name="T25" fmla="*/ 1202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5" h="12470">
                  <a:moveTo>
                    <a:pt x="2106" y="1202"/>
                  </a:moveTo>
                  <a:cubicBezTo>
                    <a:pt x="1443" y="595"/>
                    <a:pt x="774" y="208"/>
                    <a:pt x="355" y="0"/>
                  </a:cubicBezTo>
                  <a:cubicBezTo>
                    <a:pt x="21" y="0"/>
                    <a:pt x="21" y="0"/>
                    <a:pt x="21" y="0"/>
                  </a:cubicBezTo>
                  <a:cubicBezTo>
                    <a:pt x="347" y="142"/>
                    <a:pt x="1185" y="550"/>
                    <a:pt x="2015" y="1310"/>
                  </a:cubicBezTo>
                  <a:cubicBezTo>
                    <a:pt x="2986" y="2200"/>
                    <a:pt x="4143" y="3769"/>
                    <a:pt x="4143" y="6193"/>
                  </a:cubicBezTo>
                  <a:cubicBezTo>
                    <a:pt x="4143" y="8617"/>
                    <a:pt x="2986" y="10208"/>
                    <a:pt x="2014" y="11115"/>
                  </a:cubicBezTo>
                  <a:cubicBezTo>
                    <a:pt x="1168" y="11906"/>
                    <a:pt x="311" y="12331"/>
                    <a:pt x="0" y="12470"/>
                  </a:cubicBezTo>
                  <a:cubicBezTo>
                    <a:pt x="327" y="12470"/>
                    <a:pt x="327" y="12470"/>
                    <a:pt x="327" y="12470"/>
                  </a:cubicBezTo>
                  <a:cubicBezTo>
                    <a:pt x="744" y="12258"/>
                    <a:pt x="1429" y="11856"/>
                    <a:pt x="2107" y="11223"/>
                  </a:cubicBezTo>
                  <a:cubicBezTo>
                    <a:pt x="2739" y="10633"/>
                    <a:pt x="3243" y="9961"/>
                    <a:pt x="3604" y="9226"/>
                  </a:cubicBezTo>
                  <a:cubicBezTo>
                    <a:pt x="4056" y="8307"/>
                    <a:pt x="4285" y="7287"/>
                    <a:pt x="4285" y="6193"/>
                  </a:cubicBezTo>
                  <a:cubicBezTo>
                    <a:pt x="4285" y="5099"/>
                    <a:pt x="4056" y="4083"/>
                    <a:pt x="3604" y="3172"/>
                  </a:cubicBezTo>
                  <a:cubicBezTo>
                    <a:pt x="3243" y="2443"/>
                    <a:pt x="2739" y="1780"/>
                    <a:pt x="2106" y="1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0288AE21-8379-4587-9478-5830B08CAF2C}"/>
                </a:ext>
              </a:extLst>
            </p:cNvPr>
            <p:cNvSpPr>
              <a:spLocks noEditPoints="1"/>
            </p:cNvSpPr>
            <p:nvPr userDrawn="1"/>
          </p:nvSpPr>
          <p:spPr bwMode="ltGray">
            <a:xfrm>
              <a:off x="3" y="1204"/>
              <a:ext cx="1945" cy="1932"/>
            </a:xfrm>
            <a:custGeom>
              <a:avLst/>
              <a:gdLst>
                <a:gd name="T0" fmla="*/ 2463 w 5619"/>
                <a:gd name="T1" fmla="*/ 5579 h 5579"/>
                <a:gd name="T2" fmla="*/ 2463 w 5619"/>
                <a:gd name="T3" fmla="*/ 5108 h 5579"/>
                <a:gd name="T4" fmla="*/ 3879 w 5619"/>
                <a:gd name="T5" fmla="*/ 5108 h 5579"/>
                <a:gd name="T6" fmla="*/ 3879 w 5619"/>
                <a:gd name="T7" fmla="*/ 4527 h 5579"/>
                <a:gd name="T8" fmla="*/ 5619 w 5619"/>
                <a:gd name="T9" fmla="*/ 2743 h 5579"/>
                <a:gd name="T10" fmla="*/ 3879 w 5619"/>
                <a:gd name="T11" fmla="*/ 960 h 5579"/>
                <a:gd name="T12" fmla="*/ 3879 w 5619"/>
                <a:gd name="T13" fmla="*/ 383 h 5579"/>
                <a:gd name="T14" fmla="*/ 2463 w 5619"/>
                <a:gd name="T15" fmla="*/ 383 h 5579"/>
                <a:gd name="T16" fmla="*/ 2463 w 5619"/>
                <a:gd name="T17" fmla="*/ 0 h 5579"/>
                <a:gd name="T18" fmla="*/ 2321 w 5619"/>
                <a:gd name="T19" fmla="*/ 0 h 5579"/>
                <a:gd name="T20" fmla="*/ 2321 w 5619"/>
                <a:gd name="T21" fmla="*/ 383 h 5579"/>
                <a:gd name="T22" fmla="*/ 1587 w 5619"/>
                <a:gd name="T23" fmla="*/ 383 h 5579"/>
                <a:gd name="T24" fmla="*/ 1587 w 5619"/>
                <a:gd name="T25" fmla="*/ 0 h 5579"/>
                <a:gd name="T26" fmla="*/ 1445 w 5619"/>
                <a:gd name="T27" fmla="*/ 0 h 5579"/>
                <a:gd name="T28" fmla="*/ 1445 w 5619"/>
                <a:gd name="T29" fmla="*/ 383 h 5579"/>
                <a:gd name="T30" fmla="*/ 718 w 5619"/>
                <a:gd name="T31" fmla="*/ 383 h 5579"/>
                <a:gd name="T32" fmla="*/ 718 w 5619"/>
                <a:gd name="T33" fmla="*/ 242 h 5579"/>
                <a:gd name="T34" fmla="*/ 576 w 5619"/>
                <a:gd name="T35" fmla="*/ 242 h 5579"/>
                <a:gd name="T36" fmla="*/ 576 w 5619"/>
                <a:gd name="T37" fmla="*/ 383 h 5579"/>
                <a:gd name="T38" fmla="*/ 507 w 5619"/>
                <a:gd name="T39" fmla="*/ 383 h 5579"/>
                <a:gd name="T40" fmla="*/ 507 w 5619"/>
                <a:gd name="T41" fmla="*/ 242 h 5579"/>
                <a:gd name="T42" fmla="*/ 366 w 5619"/>
                <a:gd name="T43" fmla="*/ 242 h 5579"/>
                <a:gd name="T44" fmla="*/ 366 w 5619"/>
                <a:gd name="T45" fmla="*/ 383 h 5579"/>
                <a:gd name="T46" fmla="*/ 0 w 5619"/>
                <a:gd name="T47" fmla="*/ 383 h 5579"/>
                <a:gd name="T48" fmla="*/ 0 w 5619"/>
                <a:gd name="T49" fmla="*/ 524 h 5579"/>
                <a:gd name="T50" fmla="*/ 3737 w 5619"/>
                <a:gd name="T51" fmla="*/ 524 h 5579"/>
                <a:gd name="T52" fmla="*/ 3737 w 5619"/>
                <a:gd name="T53" fmla="*/ 963 h 5579"/>
                <a:gd name="T54" fmla="*/ 3441 w 5619"/>
                <a:gd name="T55" fmla="*/ 1007 h 5579"/>
                <a:gd name="T56" fmla="*/ 3474 w 5619"/>
                <a:gd name="T57" fmla="*/ 1145 h 5579"/>
                <a:gd name="T58" fmla="*/ 3737 w 5619"/>
                <a:gd name="T59" fmla="*/ 1105 h 5579"/>
                <a:gd name="T60" fmla="*/ 3737 w 5619"/>
                <a:gd name="T61" fmla="*/ 4382 h 5579"/>
                <a:gd name="T62" fmla="*/ 3465 w 5619"/>
                <a:gd name="T63" fmla="*/ 4339 h 5579"/>
                <a:gd name="T64" fmla="*/ 3431 w 5619"/>
                <a:gd name="T65" fmla="*/ 4477 h 5579"/>
                <a:gd name="T66" fmla="*/ 3737 w 5619"/>
                <a:gd name="T67" fmla="*/ 4524 h 5579"/>
                <a:gd name="T68" fmla="*/ 3737 w 5619"/>
                <a:gd name="T69" fmla="*/ 4966 h 5579"/>
                <a:gd name="T70" fmla="*/ 0 w 5619"/>
                <a:gd name="T71" fmla="*/ 4966 h 5579"/>
                <a:gd name="T72" fmla="*/ 0 w 5619"/>
                <a:gd name="T73" fmla="*/ 5108 h 5579"/>
                <a:gd name="T74" fmla="*/ 366 w 5619"/>
                <a:gd name="T75" fmla="*/ 5108 h 5579"/>
                <a:gd name="T76" fmla="*/ 366 w 5619"/>
                <a:gd name="T77" fmla="*/ 5250 h 5579"/>
                <a:gd name="T78" fmla="*/ 507 w 5619"/>
                <a:gd name="T79" fmla="*/ 5250 h 5579"/>
                <a:gd name="T80" fmla="*/ 507 w 5619"/>
                <a:gd name="T81" fmla="*/ 5108 h 5579"/>
                <a:gd name="T82" fmla="*/ 576 w 5619"/>
                <a:gd name="T83" fmla="*/ 5108 h 5579"/>
                <a:gd name="T84" fmla="*/ 576 w 5619"/>
                <a:gd name="T85" fmla="*/ 5250 h 5579"/>
                <a:gd name="T86" fmla="*/ 718 w 5619"/>
                <a:gd name="T87" fmla="*/ 5250 h 5579"/>
                <a:gd name="T88" fmla="*/ 718 w 5619"/>
                <a:gd name="T89" fmla="*/ 5108 h 5579"/>
                <a:gd name="T90" fmla="*/ 1445 w 5619"/>
                <a:gd name="T91" fmla="*/ 5108 h 5579"/>
                <a:gd name="T92" fmla="*/ 1445 w 5619"/>
                <a:gd name="T93" fmla="*/ 5579 h 5579"/>
                <a:gd name="T94" fmla="*/ 1587 w 5619"/>
                <a:gd name="T95" fmla="*/ 5579 h 5579"/>
                <a:gd name="T96" fmla="*/ 1587 w 5619"/>
                <a:gd name="T97" fmla="*/ 5108 h 5579"/>
                <a:gd name="T98" fmla="*/ 2321 w 5619"/>
                <a:gd name="T99" fmla="*/ 5108 h 5579"/>
                <a:gd name="T100" fmla="*/ 2321 w 5619"/>
                <a:gd name="T101" fmla="*/ 5579 h 5579"/>
                <a:gd name="T102" fmla="*/ 2463 w 5619"/>
                <a:gd name="T103" fmla="*/ 5579 h 5579"/>
                <a:gd name="T104" fmla="*/ 5477 w 5619"/>
                <a:gd name="T105" fmla="*/ 2743 h 5579"/>
                <a:gd name="T106" fmla="*/ 3879 w 5619"/>
                <a:gd name="T107" fmla="*/ 4385 h 5579"/>
                <a:gd name="T108" fmla="*/ 3879 w 5619"/>
                <a:gd name="T109" fmla="*/ 1102 h 5579"/>
                <a:gd name="T110" fmla="*/ 5477 w 5619"/>
                <a:gd name="T111" fmla="*/ 2743 h 5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9" h="5579">
                  <a:moveTo>
                    <a:pt x="2463" y="5579"/>
                  </a:moveTo>
                  <a:cubicBezTo>
                    <a:pt x="2463" y="5108"/>
                    <a:pt x="2463" y="5108"/>
                    <a:pt x="2463" y="5108"/>
                  </a:cubicBezTo>
                  <a:cubicBezTo>
                    <a:pt x="3879" y="5108"/>
                    <a:pt x="3879" y="5108"/>
                    <a:pt x="3879" y="5108"/>
                  </a:cubicBezTo>
                  <a:cubicBezTo>
                    <a:pt x="3879" y="4527"/>
                    <a:pt x="3879" y="4527"/>
                    <a:pt x="3879" y="4527"/>
                  </a:cubicBezTo>
                  <a:cubicBezTo>
                    <a:pt x="4841" y="4511"/>
                    <a:pt x="5619" y="3717"/>
                    <a:pt x="5619" y="2743"/>
                  </a:cubicBezTo>
                  <a:cubicBezTo>
                    <a:pt x="5619" y="1770"/>
                    <a:pt x="4841" y="976"/>
                    <a:pt x="3879" y="960"/>
                  </a:cubicBezTo>
                  <a:cubicBezTo>
                    <a:pt x="3879" y="383"/>
                    <a:pt x="3879" y="383"/>
                    <a:pt x="3879" y="383"/>
                  </a:cubicBezTo>
                  <a:cubicBezTo>
                    <a:pt x="2463" y="383"/>
                    <a:pt x="2463" y="383"/>
                    <a:pt x="2463" y="383"/>
                  </a:cubicBezTo>
                  <a:cubicBezTo>
                    <a:pt x="2463" y="0"/>
                    <a:pt x="2463" y="0"/>
                    <a:pt x="2463" y="0"/>
                  </a:cubicBezTo>
                  <a:cubicBezTo>
                    <a:pt x="2321" y="0"/>
                    <a:pt x="2321" y="0"/>
                    <a:pt x="2321" y="0"/>
                  </a:cubicBezTo>
                  <a:cubicBezTo>
                    <a:pt x="2321" y="383"/>
                    <a:pt x="2321" y="383"/>
                    <a:pt x="2321" y="383"/>
                  </a:cubicBezTo>
                  <a:cubicBezTo>
                    <a:pt x="1587" y="383"/>
                    <a:pt x="1587" y="383"/>
                    <a:pt x="1587" y="383"/>
                  </a:cubicBezTo>
                  <a:cubicBezTo>
                    <a:pt x="1587" y="0"/>
                    <a:pt x="1587" y="0"/>
                    <a:pt x="1587" y="0"/>
                  </a:cubicBezTo>
                  <a:cubicBezTo>
                    <a:pt x="1445" y="0"/>
                    <a:pt x="1445" y="0"/>
                    <a:pt x="1445" y="0"/>
                  </a:cubicBezTo>
                  <a:cubicBezTo>
                    <a:pt x="1445" y="383"/>
                    <a:pt x="1445" y="383"/>
                    <a:pt x="1445" y="383"/>
                  </a:cubicBezTo>
                  <a:cubicBezTo>
                    <a:pt x="718" y="383"/>
                    <a:pt x="718" y="383"/>
                    <a:pt x="718" y="383"/>
                  </a:cubicBezTo>
                  <a:cubicBezTo>
                    <a:pt x="718" y="242"/>
                    <a:pt x="718" y="242"/>
                    <a:pt x="718" y="242"/>
                  </a:cubicBezTo>
                  <a:cubicBezTo>
                    <a:pt x="576" y="242"/>
                    <a:pt x="576" y="242"/>
                    <a:pt x="576" y="242"/>
                  </a:cubicBezTo>
                  <a:cubicBezTo>
                    <a:pt x="576" y="383"/>
                    <a:pt x="576" y="383"/>
                    <a:pt x="576" y="383"/>
                  </a:cubicBezTo>
                  <a:cubicBezTo>
                    <a:pt x="507" y="383"/>
                    <a:pt x="507" y="383"/>
                    <a:pt x="507" y="383"/>
                  </a:cubicBezTo>
                  <a:cubicBezTo>
                    <a:pt x="507" y="242"/>
                    <a:pt x="507" y="242"/>
                    <a:pt x="507" y="242"/>
                  </a:cubicBezTo>
                  <a:cubicBezTo>
                    <a:pt x="366" y="242"/>
                    <a:pt x="366" y="242"/>
                    <a:pt x="366" y="242"/>
                  </a:cubicBezTo>
                  <a:cubicBezTo>
                    <a:pt x="366" y="383"/>
                    <a:pt x="366" y="383"/>
                    <a:pt x="366" y="383"/>
                  </a:cubicBezTo>
                  <a:cubicBezTo>
                    <a:pt x="0" y="383"/>
                    <a:pt x="0" y="383"/>
                    <a:pt x="0" y="383"/>
                  </a:cubicBezTo>
                  <a:cubicBezTo>
                    <a:pt x="0" y="524"/>
                    <a:pt x="0" y="524"/>
                    <a:pt x="0" y="524"/>
                  </a:cubicBezTo>
                  <a:cubicBezTo>
                    <a:pt x="3737" y="524"/>
                    <a:pt x="3737" y="524"/>
                    <a:pt x="3737" y="524"/>
                  </a:cubicBezTo>
                  <a:cubicBezTo>
                    <a:pt x="3737" y="963"/>
                    <a:pt x="3737" y="963"/>
                    <a:pt x="3737" y="963"/>
                  </a:cubicBezTo>
                  <a:cubicBezTo>
                    <a:pt x="3637" y="969"/>
                    <a:pt x="3538" y="984"/>
                    <a:pt x="3441" y="1007"/>
                  </a:cubicBezTo>
                  <a:cubicBezTo>
                    <a:pt x="3474" y="1145"/>
                    <a:pt x="3474" y="1145"/>
                    <a:pt x="3474" y="1145"/>
                  </a:cubicBezTo>
                  <a:cubicBezTo>
                    <a:pt x="3560" y="1125"/>
                    <a:pt x="3648" y="1111"/>
                    <a:pt x="3737" y="1105"/>
                  </a:cubicBezTo>
                  <a:cubicBezTo>
                    <a:pt x="3737" y="4382"/>
                    <a:pt x="3737" y="4382"/>
                    <a:pt x="3737" y="4382"/>
                  </a:cubicBezTo>
                  <a:cubicBezTo>
                    <a:pt x="3645" y="4375"/>
                    <a:pt x="3554" y="4361"/>
                    <a:pt x="3465" y="4339"/>
                  </a:cubicBezTo>
                  <a:cubicBezTo>
                    <a:pt x="3431" y="4477"/>
                    <a:pt x="3431" y="4477"/>
                    <a:pt x="3431" y="4477"/>
                  </a:cubicBezTo>
                  <a:cubicBezTo>
                    <a:pt x="3531" y="4502"/>
                    <a:pt x="3634" y="4517"/>
                    <a:pt x="3737" y="4524"/>
                  </a:cubicBezTo>
                  <a:cubicBezTo>
                    <a:pt x="3737" y="4966"/>
                    <a:pt x="3737" y="4966"/>
                    <a:pt x="3737" y="4966"/>
                  </a:cubicBezTo>
                  <a:cubicBezTo>
                    <a:pt x="0" y="4966"/>
                    <a:pt x="0" y="4966"/>
                    <a:pt x="0" y="4966"/>
                  </a:cubicBezTo>
                  <a:cubicBezTo>
                    <a:pt x="0" y="5108"/>
                    <a:pt x="0" y="5108"/>
                    <a:pt x="0" y="5108"/>
                  </a:cubicBezTo>
                  <a:cubicBezTo>
                    <a:pt x="366" y="5108"/>
                    <a:pt x="366" y="5108"/>
                    <a:pt x="366" y="5108"/>
                  </a:cubicBezTo>
                  <a:cubicBezTo>
                    <a:pt x="366" y="5250"/>
                    <a:pt x="366" y="5250"/>
                    <a:pt x="366" y="5250"/>
                  </a:cubicBezTo>
                  <a:cubicBezTo>
                    <a:pt x="507" y="5250"/>
                    <a:pt x="507" y="5250"/>
                    <a:pt x="507" y="5250"/>
                  </a:cubicBezTo>
                  <a:cubicBezTo>
                    <a:pt x="507" y="5108"/>
                    <a:pt x="507" y="5108"/>
                    <a:pt x="507" y="5108"/>
                  </a:cubicBezTo>
                  <a:cubicBezTo>
                    <a:pt x="576" y="5108"/>
                    <a:pt x="576" y="5108"/>
                    <a:pt x="576" y="5108"/>
                  </a:cubicBezTo>
                  <a:cubicBezTo>
                    <a:pt x="576" y="5250"/>
                    <a:pt x="576" y="5250"/>
                    <a:pt x="576" y="5250"/>
                  </a:cubicBezTo>
                  <a:cubicBezTo>
                    <a:pt x="718" y="5250"/>
                    <a:pt x="718" y="5250"/>
                    <a:pt x="718" y="5250"/>
                  </a:cubicBezTo>
                  <a:cubicBezTo>
                    <a:pt x="718" y="5108"/>
                    <a:pt x="718" y="5108"/>
                    <a:pt x="718" y="5108"/>
                  </a:cubicBezTo>
                  <a:cubicBezTo>
                    <a:pt x="1445" y="5108"/>
                    <a:pt x="1445" y="5108"/>
                    <a:pt x="1445" y="5108"/>
                  </a:cubicBezTo>
                  <a:cubicBezTo>
                    <a:pt x="1445" y="5579"/>
                    <a:pt x="1445" y="5579"/>
                    <a:pt x="1445" y="5579"/>
                  </a:cubicBezTo>
                  <a:cubicBezTo>
                    <a:pt x="1587" y="5579"/>
                    <a:pt x="1587" y="5579"/>
                    <a:pt x="1587" y="5579"/>
                  </a:cubicBezTo>
                  <a:cubicBezTo>
                    <a:pt x="1587" y="5108"/>
                    <a:pt x="1587" y="5108"/>
                    <a:pt x="1587" y="5108"/>
                  </a:cubicBezTo>
                  <a:cubicBezTo>
                    <a:pt x="2321" y="5108"/>
                    <a:pt x="2321" y="5108"/>
                    <a:pt x="2321" y="5108"/>
                  </a:cubicBezTo>
                  <a:cubicBezTo>
                    <a:pt x="2321" y="5579"/>
                    <a:pt x="2321" y="5579"/>
                    <a:pt x="2321" y="5579"/>
                  </a:cubicBezTo>
                  <a:lnTo>
                    <a:pt x="2463" y="5579"/>
                  </a:lnTo>
                  <a:close/>
                  <a:moveTo>
                    <a:pt x="5477" y="2743"/>
                  </a:moveTo>
                  <a:cubicBezTo>
                    <a:pt x="5477" y="3639"/>
                    <a:pt x="4763" y="4369"/>
                    <a:pt x="3879" y="4385"/>
                  </a:cubicBezTo>
                  <a:cubicBezTo>
                    <a:pt x="3879" y="1102"/>
                    <a:pt x="3879" y="1102"/>
                    <a:pt x="3879" y="1102"/>
                  </a:cubicBezTo>
                  <a:cubicBezTo>
                    <a:pt x="4763" y="1118"/>
                    <a:pt x="5477" y="1848"/>
                    <a:pt x="5477" y="27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8DEDA7F1-D96B-4BFC-BC26-B8878187CEB5}"/>
                </a:ext>
              </a:extLst>
            </p:cNvPr>
            <p:cNvSpPr>
              <a:spLocks/>
            </p:cNvSpPr>
            <p:nvPr userDrawn="1"/>
          </p:nvSpPr>
          <p:spPr bwMode="ltGray">
            <a:xfrm>
              <a:off x="970" y="2609"/>
              <a:ext cx="130" cy="104"/>
            </a:xfrm>
            <a:custGeom>
              <a:avLst/>
              <a:gdLst>
                <a:gd name="T0" fmla="*/ 321 w 377"/>
                <a:gd name="T1" fmla="*/ 301 h 301"/>
                <a:gd name="T2" fmla="*/ 377 w 377"/>
                <a:gd name="T3" fmla="*/ 171 h 301"/>
                <a:gd name="T4" fmla="*/ 88 w 377"/>
                <a:gd name="T5" fmla="*/ 0 h 301"/>
                <a:gd name="T6" fmla="*/ 0 w 377"/>
                <a:gd name="T7" fmla="*/ 111 h 301"/>
                <a:gd name="T8" fmla="*/ 321 w 377"/>
                <a:gd name="T9" fmla="*/ 301 h 301"/>
              </a:gdLst>
              <a:ahLst/>
              <a:cxnLst>
                <a:cxn ang="0">
                  <a:pos x="T0" y="T1"/>
                </a:cxn>
                <a:cxn ang="0">
                  <a:pos x="T2" y="T3"/>
                </a:cxn>
                <a:cxn ang="0">
                  <a:pos x="T4" y="T5"/>
                </a:cxn>
                <a:cxn ang="0">
                  <a:pos x="T6" y="T7"/>
                </a:cxn>
                <a:cxn ang="0">
                  <a:pos x="T8" y="T9"/>
                </a:cxn>
              </a:cxnLst>
              <a:rect l="0" t="0" r="r" b="b"/>
              <a:pathLst>
                <a:path w="377" h="301">
                  <a:moveTo>
                    <a:pt x="321" y="301"/>
                  </a:moveTo>
                  <a:cubicBezTo>
                    <a:pt x="377" y="171"/>
                    <a:pt x="377" y="171"/>
                    <a:pt x="377" y="171"/>
                  </a:cubicBezTo>
                  <a:cubicBezTo>
                    <a:pt x="290" y="133"/>
                    <a:pt x="158" y="55"/>
                    <a:pt x="88" y="0"/>
                  </a:cubicBezTo>
                  <a:cubicBezTo>
                    <a:pt x="0" y="111"/>
                    <a:pt x="0" y="111"/>
                    <a:pt x="0" y="111"/>
                  </a:cubicBezTo>
                  <a:cubicBezTo>
                    <a:pt x="79" y="173"/>
                    <a:pt x="223" y="258"/>
                    <a:pt x="321"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1CB1F922-0A39-463F-8B03-9AA1E642F644}"/>
                </a:ext>
              </a:extLst>
            </p:cNvPr>
            <p:cNvSpPr>
              <a:spLocks/>
            </p:cNvSpPr>
            <p:nvPr userDrawn="1"/>
          </p:nvSpPr>
          <p:spPr bwMode="ltGray">
            <a:xfrm>
              <a:off x="6563" y="2631"/>
              <a:ext cx="131" cy="105"/>
            </a:xfrm>
            <a:custGeom>
              <a:avLst/>
              <a:gdLst>
                <a:gd name="T0" fmla="*/ 377 w 377"/>
                <a:gd name="T1" fmla="*/ 111 h 302"/>
                <a:gd name="T2" fmla="*/ 289 w 377"/>
                <a:gd name="T3" fmla="*/ 0 h 302"/>
                <a:gd name="T4" fmla="*/ 0 w 377"/>
                <a:gd name="T5" fmla="*/ 172 h 302"/>
                <a:gd name="T6" fmla="*/ 56 w 377"/>
                <a:gd name="T7" fmla="*/ 302 h 302"/>
                <a:gd name="T8" fmla="*/ 377 w 377"/>
                <a:gd name="T9" fmla="*/ 111 h 302"/>
              </a:gdLst>
              <a:ahLst/>
              <a:cxnLst>
                <a:cxn ang="0">
                  <a:pos x="T0" y="T1"/>
                </a:cxn>
                <a:cxn ang="0">
                  <a:pos x="T2" y="T3"/>
                </a:cxn>
                <a:cxn ang="0">
                  <a:pos x="T4" y="T5"/>
                </a:cxn>
                <a:cxn ang="0">
                  <a:pos x="T6" y="T7"/>
                </a:cxn>
                <a:cxn ang="0">
                  <a:pos x="T8" y="T9"/>
                </a:cxn>
              </a:cxnLst>
              <a:rect l="0" t="0" r="r" b="b"/>
              <a:pathLst>
                <a:path w="377" h="302">
                  <a:moveTo>
                    <a:pt x="377" y="111"/>
                  </a:moveTo>
                  <a:cubicBezTo>
                    <a:pt x="289" y="0"/>
                    <a:pt x="289" y="0"/>
                    <a:pt x="289" y="0"/>
                  </a:cubicBezTo>
                  <a:cubicBezTo>
                    <a:pt x="220" y="55"/>
                    <a:pt x="87" y="134"/>
                    <a:pt x="0" y="172"/>
                  </a:cubicBezTo>
                  <a:cubicBezTo>
                    <a:pt x="56" y="302"/>
                    <a:pt x="56" y="302"/>
                    <a:pt x="56" y="302"/>
                  </a:cubicBezTo>
                  <a:cubicBezTo>
                    <a:pt x="155" y="259"/>
                    <a:pt x="298" y="174"/>
                    <a:pt x="3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1875169E-1EC2-4468-A3AC-EB3EA462E038}"/>
                </a:ext>
              </a:extLst>
            </p:cNvPr>
            <p:cNvSpPr>
              <a:spLocks/>
            </p:cNvSpPr>
            <p:nvPr userDrawn="1"/>
          </p:nvSpPr>
          <p:spPr bwMode="ltGray">
            <a:xfrm>
              <a:off x="6751" y="2455"/>
              <a:ext cx="111" cy="128"/>
            </a:xfrm>
            <a:custGeom>
              <a:avLst/>
              <a:gdLst>
                <a:gd name="T0" fmla="*/ 321 w 321"/>
                <a:gd name="T1" fmla="*/ 66 h 370"/>
                <a:gd name="T2" fmla="*/ 195 w 321"/>
                <a:gd name="T3" fmla="*/ 0 h 370"/>
                <a:gd name="T4" fmla="*/ 0 w 321"/>
                <a:gd name="T5" fmla="*/ 275 h 370"/>
                <a:gd name="T6" fmla="*/ 105 w 321"/>
                <a:gd name="T7" fmla="*/ 370 h 370"/>
                <a:gd name="T8" fmla="*/ 321 w 321"/>
                <a:gd name="T9" fmla="*/ 66 h 370"/>
              </a:gdLst>
              <a:ahLst/>
              <a:cxnLst>
                <a:cxn ang="0">
                  <a:pos x="T0" y="T1"/>
                </a:cxn>
                <a:cxn ang="0">
                  <a:pos x="T2" y="T3"/>
                </a:cxn>
                <a:cxn ang="0">
                  <a:pos x="T4" y="T5"/>
                </a:cxn>
                <a:cxn ang="0">
                  <a:pos x="T6" y="T7"/>
                </a:cxn>
                <a:cxn ang="0">
                  <a:pos x="T8" y="T9"/>
                </a:cxn>
              </a:cxnLst>
              <a:rect l="0" t="0" r="r" b="b"/>
              <a:pathLst>
                <a:path w="321" h="370">
                  <a:moveTo>
                    <a:pt x="321" y="66"/>
                  </a:moveTo>
                  <a:cubicBezTo>
                    <a:pt x="195" y="0"/>
                    <a:pt x="195" y="0"/>
                    <a:pt x="195" y="0"/>
                  </a:cubicBezTo>
                  <a:cubicBezTo>
                    <a:pt x="154" y="79"/>
                    <a:pt x="65" y="204"/>
                    <a:pt x="0" y="275"/>
                  </a:cubicBezTo>
                  <a:cubicBezTo>
                    <a:pt x="105" y="370"/>
                    <a:pt x="105" y="370"/>
                    <a:pt x="105" y="370"/>
                  </a:cubicBezTo>
                  <a:cubicBezTo>
                    <a:pt x="177" y="291"/>
                    <a:pt x="274" y="155"/>
                    <a:pt x="32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4622AC4F-3819-43D3-9CA0-CF1BE488B035}"/>
                </a:ext>
              </a:extLst>
            </p:cNvPr>
            <p:cNvSpPr>
              <a:spLocks/>
            </p:cNvSpPr>
            <p:nvPr userDrawn="1"/>
          </p:nvSpPr>
          <p:spPr bwMode="ltGray">
            <a:xfrm>
              <a:off x="6749" y="1760"/>
              <a:ext cx="111" cy="129"/>
            </a:xfrm>
            <a:custGeom>
              <a:avLst/>
              <a:gdLst>
                <a:gd name="T0" fmla="*/ 105 w 321"/>
                <a:gd name="T1" fmla="*/ 0 h 371"/>
                <a:gd name="T2" fmla="*/ 0 w 321"/>
                <a:gd name="T3" fmla="*/ 96 h 371"/>
                <a:gd name="T4" fmla="*/ 196 w 321"/>
                <a:gd name="T5" fmla="*/ 371 h 371"/>
                <a:gd name="T6" fmla="*/ 321 w 321"/>
                <a:gd name="T7" fmla="*/ 304 h 371"/>
                <a:gd name="T8" fmla="*/ 105 w 321"/>
                <a:gd name="T9" fmla="*/ 0 h 371"/>
              </a:gdLst>
              <a:ahLst/>
              <a:cxnLst>
                <a:cxn ang="0">
                  <a:pos x="T0" y="T1"/>
                </a:cxn>
                <a:cxn ang="0">
                  <a:pos x="T2" y="T3"/>
                </a:cxn>
                <a:cxn ang="0">
                  <a:pos x="T4" y="T5"/>
                </a:cxn>
                <a:cxn ang="0">
                  <a:pos x="T6" y="T7"/>
                </a:cxn>
                <a:cxn ang="0">
                  <a:pos x="T8" y="T9"/>
                </a:cxn>
              </a:cxnLst>
              <a:rect l="0" t="0" r="r" b="b"/>
              <a:pathLst>
                <a:path w="321" h="371">
                  <a:moveTo>
                    <a:pt x="105" y="0"/>
                  </a:moveTo>
                  <a:cubicBezTo>
                    <a:pt x="0" y="96"/>
                    <a:pt x="0" y="96"/>
                    <a:pt x="0" y="96"/>
                  </a:cubicBezTo>
                  <a:cubicBezTo>
                    <a:pt x="65" y="166"/>
                    <a:pt x="154" y="292"/>
                    <a:pt x="196" y="371"/>
                  </a:cubicBezTo>
                  <a:cubicBezTo>
                    <a:pt x="321" y="304"/>
                    <a:pt x="321" y="304"/>
                    <a:pt x="321" y="304"/>
                  </a:cubicBezTo>
                  <a:cubicBezTo>
                    <a:pt x="274" y="215"/>
                    <a:pt x="177" y="7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77877285-F1ED-4E53-A26E-012BA1CF7412}"/>
                </a:ext>
              </a:extLst>
            </p:cNvPr>
            <p:cNvSpPr>
              <a:spLocks/>
            </p:cNvSpPr>
            <p:nvPr userDrawn="1"/>
          </p:nvSpPr>
          <p:spPr bwMode="ltGray">
            <a:xfrm>
              <a:off x="6865" y="1982"/>
              <a:ext cx="73" cy="131"/>
            </a:xfrm>
            <a:custGeom>
              <a:avLst/>
              <a:gdLst>
                <a:gd name="T0" fmla="*/ 134 w 210"/>
                <a:gd name="T1" fmla="*/ 0 h 376"/>
                <a:gd name="T2" fmla="*/ 0 w 210"/>
                <a:gd name="T3" fmla="*/ 45 h 376"/>
                <a:gd name="T4" fmla="*/ 68 w 210"/>
                <a:gd name="T5" fmla="*/ 376 h 376"/>
                <a:gd name="T6" fmla="*/ 210 w 210"/>
                <a:gd name="T7" fmla="*/ 366 h 376"/>
                <a:gd name="T8" fmla="*/ 134 w 210"/>
                <a:gd name="T9" fmla="*/ 0 h 376"/>
              </a:gdLst>
              <a:ahLst/>
              <a:cxnLst>
                <a:cxn ang="0">
                  <a:pos x="T0" y="T1"/>
                </a:cxn>
                <a:cxn ang="0">
                  <a:pos x="T2" y="T3"/>
                </a:cxn>
                <a:cxn ang="0">
                  <a:pos x="T4" y="T5"/>
                </a:cxn>
                <a:cxn ang="0">
                  <a:pos x="T6" y="T7"/>
                </a:cxn>
                <a:cxn ang="0">
                  <a:pos x="T8" y="T9"/>
                </a:cxn>
              </a:cxnLst>
              <a:rect l="0" t="0" r="r" b="b"/>
              <a:pathLst>
                <a:path w="210" h="376">
                  <a:moveTo>
                    <a:pt x="134" y="0"/>
                  </a:moveTo>
                  <a:cubicBezTo>
                    <a:pt x="0" y="45"/>
                    <a:pt x="0" y="45"/>
                    <a:pt x="0" y="45"/>
                  </a:cubicBezTo>
                  <a:cubicBezTo>
                    <a:pt x="31" y="136"/>
                    <a:pt x="62" y="287"/>
                    <a:pt x="68" y="376"/>
                  </a:cubicBezTo>
                  <a:cubicBezTo>
                    <a:pt x="210" y="366"/>
                    <a:pt x="210" y="366"/>
                    <a:pt x="210" y="366"/>
                  </a:cubicBezTo>
                  <a:cubicBezTo>
                    <a:pt x="203" y="266"/>
                    <a:pt x="169" y="101"/>
                    <a:pt x="1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0">
              <a:extLst>
                <a:ext uri="{FF2B5EF4-FFF2-40B4-BE49-F238E27FC236}">
                  <a16:creationId xmlns:a16="http://schemas.microsoft.com/office/drawing/2014/main" id="{135C0947-34BF-4146-BE90-5B785EB2C39D}"/>
                </a:ext>
              </a:extLst>
            </p:cNvPr>
            <p:cNvSpPr>
              <a:spLocks noChangeArrowheads="1"/>
            </p:cNvSpPr>
            <p:nvPr userDrawn="1"/>
          </p:nvSpPr>
          <p:spPr bwMode="ltGray">
            <a:xfrm>
              <a:off x="7062" y="1567"/>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a:extLst>
                <a:ext uri="{FF2B5EF4-FFF2-40B4-BE49-F238E27FC236}">
                  <a16:creationId xmlns:a16="http://schemas.microsoft.com/office/drawing/2014/main" id="{C5CCB918-A8EC-4610-A53C-A4790525355F}"/>
                </a:ext>
              </a:extLst>
            </p:cNvPr>
            <p:cNvSpPr>
              <a:spLocks/>
            </p:cNvSpPr>
            <p:nvPr userDrawn="1"/>
          </p:nvSpPr>
          <p:spPr bwMode="ltGray">
            <a:xfrm>
              <a:off x="6866" y="2231"/>
              <a:ext cx="72" cy="130"/>
            </a:xfrm>
            <a:custGeom>
              <a:avLst/>
              <a:gdLst>
                <a:gd name="T0" fmla="*/ 208 w 208"/>
                <a:gd name="T1" fmla="*/ 9 h 375"/>
                <a:gd name="T2" fmla="*/ 67 w 208"/>
                <a:gd name="T3" fmla="*/ 0 h 375"/>
                <a:gd name="T4" fmla="*/ 0 w 208"/>
                <a:gd name="T5" fmla="*/ 330 h 375"/>
                <a:gd name="T6" fmla="*/ 135 w 208"/>
                <a:gd name="T7" fmla="*/ 375 h 375"/>
                <a:gd name="T8" fmla="*/ 208 w 208"/>
                <a:gd name="T9" fmla="*/ 9 h 375"/>
              </a:gdLst>
              <a:ahLst/>
              <a:cxnLst>
                <a:cxn ang="0">
                  <a:pos x="T0" y="T1"/>
                </a:cxn>
                <a:cxn ang="0">
                  <a:pos x="T2" y="T3"/>
                </a:cxn>
                <a:cxn ang="0">
                  <a:pos x="T4" y="T5"/>
                </a:cxn>
                <a:cxn ang="0">
                  <a:pos x="T6" y="T7"/>
                </a:cxn>
                <a:cxn ang="0">
                  <a:pos x="T8" y="T9"/>
                </a:cxn>
              </a:cxnLst>
              <a:rect l="0" t="0" r="r" b="b"/>
              <a:pathLst>
                <a:path w="208" h="375">
                  <a:moveTo>
                    <a:pt x="208" y="9"/>
                  </a:moveTo>
                  <a:cubicBezTo>
                    <a:pt x="67" y="0"/>
                    <a:pt x="67" y="0"/>
                    <a:pt x="67" y="0"/>
                  </a:cubicBezTo>
                  <a:cubicBezTo>
                    <a:pt x="61" y="88"/>
                    <a:pt x="31" y="240"/>
                    <a:pt x="0" y="330"/>
                  </a:cubicBezTo>
                  <a:cubicBezTo>
                    <a:pt x="135" y="375"/>
                    <a:pt x="135" y="375"/>
                    <a:pt x="135" y="375"/>
                  </a:cubicBezTo>
                  <a:cubicBezTo>
                    <a:pt x="169" y="273"/>
                    <a:pt x="202" y="109"/>
                    <a:pt x="20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2">
              <a:extLst>
                <a:ext uri="{FF2B5EF4-FFF2-40B4-BE49-F238E27FC236}">
                  <a16:creationId xmlns:a16="http://schemas.microsoft.com/office/drawing/2014/main" id="{898B7880-AE23-4212-A658-D2F886254A7D}"/>
                </a:ext>
              </a:extLst>
            </p:cNvPr>
            <p:cNvSpPr>
              <a:spLocks noChangeArrowheads="1"/>
            </p:cNvSpPr>
            <p:nvPr userDrawn="1"/>
          </p:nvSpPr>
          <p:spPr bwMode="ltGray">
            <a:xfrm>
              <a:off x="7062" y="2603"/>
              <a:ext cx="49" cy="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B71B4D24-D052-4EB8-BBD5-5A7C826911B5}"/>
                </a:ext>
              </a:extLst>
            </p:cNvPr>
            <p:cNvSpPr>
              <a:spLocks/>
            </p:cNvSpPr>
            <p:nvPr userDrawn="1"/>
          </p:nvSpPr>
          <p:spPr bwMode="ltGray">
            <a:xfrm>
              <a:off x="5337" y="0"/>
              <a:ext cx="1478" cy="4320"/>
            </a:xfrm>
            <a:custGeom>
              <a:avLst/>
              <a:gdLst>
                <a:gd name="T0" fmla="*/ 141 w 4270"/>
                <a:gd name="T1" fmla="*/ 6283 h 12470"/>
                <a:gd name="T2" fmla="*/ 2271 w 4270"/>
                <a:gd name="T3" fmla="*/ 1351 h 12470"/>
                <a:gd name="T4" fmla="*/ 4270 w 4270"/>
                <a:gd name="T5" fmla="*/ 0 h 12470"/>
                <a:gd name="T6" fmla="*/ 3945 w 4270"/>
                <a:gd name="T7" fmla="*/ 0 h 12470"/>
                <a:gd name="T8" fmla="*/ 2178 w 4270"/>
                <a:gd name="T9" fmla="*/ 1244 h 12470"/>
                <a:gd name="T10" fmla="*/ 681 w 4270"/>
                <a:gd name="T11" fmla="*/ 3244 h 12470"/>
                <a:gd name="T12" fmla="*/ 0 w 4270"/>
                <a:gd name="T13" fmla="*/ 6283 h 12470"/>
                <a:gd name="T14" fmla="*/ 681 w 4270"/>
                <a:gd name="T15" fmla="*/ 9309 h 12470"/>
                <a:gd name="T16" fmla="*/ 2178 w 4270"/>
                <a:gd name="T17" fmla="*/ 11283 h 12470"/>
                <a:gd name="T18" fmla="*/ 3897 w 4270"/>
                <a:gd name="T19" fmla="*/ 12470 h 12470"/>
                <a:gd name="T20" fmla="*/ 4226 w 4270"/>
                <a:gd name="T21" fmla="*/ 12470 h 12470"/>
                <a:gd name="T22" fmla="*/ 2274 w 4270"/>
                <a:gd name="T23" fmla="*/ 11178 h 12470"/>
                <a:gd name="T24" fmla="*/ 141 w 4270"/>
                <a:gd name="T25" fmla="*/ 6283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0" h="12470">
                  <a:moveTo>
                    <a:pt x="141" y="6283"/>
                  </a:moveTo>
                  <a:cubicBezTo>
                    <a:pt x="141" y="3854"/>
                    <a:pt x="1299" y="2260"/>
                    <a:pt x="2271" y="1351"/>
                  </a:cubicBezTo>
                  <a:cubicBezTo>
                    <a:pt x="3105" y="570"/>
                    <a:pt x="3948" y="146"/>
                    <a:pt x="4270" y="0"/>
                  </a:cubicBezTo>
                  <a:cubicBezTo>
                    <a:pt x="3945" y="0"/>
                    <a:pt x="3945" y="0"/>
                    <a:pt x="3945" y="0"/>
                  </a:cubicBezTo>
                  <a:cubicBezTo>
                    <a:pt x="3528" y="214"/>
                    <a:pt x="2850" y="616"/>
                    <a:pt x="2178" y="1244"/>
                  </a:cubicBezTo>
                  <a:cubicBezTo>
                    <a:pt x="1546" y="1834"/>
                    <a:pt x="1042" y="2507"/>
                    <a:pt x="681" y="3244"/>
                  </a:cubicBezTo>
                  <a:cubicBezTo>
                    <a:pt x="229" y="4164"/>
                    <a:pt x="0" y="5187"/>
                    <a:pt x="0" y="6283"/>
                  </a:cubicBezTo>
                  <a:cubicBezTo>
                    <a:pt x="0" y="7378"/>
                    <a:pt x="229" y="8397"/>
                    <a:pt x="681" y="9309"/>
                  </a:cubicBezTo>
                  <a:cubicBezTo>
                    <a:pt x="1042" y="10039"/>
                    <a:pt x="1546" y="10703"/>
                    <a:pt x="2178" y="11283"/>
                  </a:cubicBezTo>
                  <a:cubicBezTo>
                    <a:pt x="2825" y="11875"/>
                    <a:pt x="3477" y="12258"/>
                    <a:pt x="3897" y="12470"/>
                  </a:cubicBezTo>
                  <a:cubicBezTo>
                    <a:pt x="4226" y="12470"/>
                    <a:pt x="4226" y="12470"/>
                    <a:pt x="4226" y="12470"/>
                  </a:cubicBezTo>
                  <a:cubicBezTo>
                    <a:pt x="3877" y="12315"/>
                    <a:pt x="3073" y="11910"/>
                    <a:pt x="2274" y="11178"/>
                  </a:cubicBezTo>
                  <a:cubicBezTo>
                    <a:pt x="1301" y="10287"/>
                    <a:pt x="141" y="8713"/>
                    <a:pt x="141" y="6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7B4E98AA-1646-4972-AB85-8BCF316CA769}"/>
                </a:ext>
              </a:extLst>
            </p:cNvPr>
            <p:cNvSpPr>
              <a:spLocks noEditPoints="1"/>
            </p:cNvSpPr>
            <p:nvPr userDrawn="1"/>
          </p:nvSpPr>
          <p:spPr bwMode="ltGray">
            <a:xfrm>
              <a:off x="5714" y="1184"/>
              <a:ext cx="1963" cy="1936"/>
            </a:xfrm>
            <a:custGeom>
              <a:avLst/>
              <a:gdLst>
                <a:gd name="T0" fmla="*/ 5253 w 5672"/>
                <a:gd name="T1" fmla="*/ 472 h 5589"/>
                <a:gd name="T2" fmla="*/ 5253 w 5672"/>
                <a:gd name="T3" fmla="*/ 330 h 5589"/>
                <a:gd name="T4" fmla="*/ 5111 w 5672"/>
                <a:gd name="T5" fmla="*/ 330 h 5589"/>
                <a:gd name="T6" fmla="*/ 5111 w 5672"/>
                <a:gd name="T7" fmla="*/ 472 h 5589"/>
                <a:gd name="T8" fmla="*/ 5043 w 5672"/>
                <a:gd name="T9" fmla="*/ 472 h 5589"/>
                <a:gd name="T10" fmla="*/ 5043 w 5672"/>
                <a:gd name="T11" fmla="*/ 330 h 5589"/>
                <a:gd name="T12" fmla="*/ 4901 w 5672"/>
                <a:gd name="T13" fmla="*/ 330 h 5589"/>
                <a:gd name="T14" fmla="*/ 4901 w 5672"/>
                <a:gd name="T15" fmla="*/ 472 h 5589"/>
                <a:gd name="T16" fmla="*/ 4174 w 5672"/>
                <a:gd name="T17" fmla="*/ 472 h 5589"/>
                <a:gd name="T18" fmla="*/ 4174 w 5672"/>
                <a:gd name="T19" fmla="*/ 0 h 5589"/>
                <a:gd name="T20" fmla="*/ 4032 w 5672"/>
                <a:gd name="T21" fmla="*/ 0 h 5589"/>
                <a:gd name="T22" fmla="*/ 4032 w 5672"/>
                <a:gd name="T23" fmla="*/ 472 h 5589"/>
                <a:gd name="T24" fmla="*/ 3298 w 5672"/>
                <a:gd name="T25" fmla="*/ 472 h 5589"/>
                <a:gd name="T26" fmla="*/ 3298 w 5672"/>
                <a:gd name="T27" fmla="*/ 0 h 5589"/>
                <a:gd name="T28" fmla="*/ 3156 w 5672"/>
                <a:gd name="T29" fmla="*/ 0 h 5589"/>
                <a:gd name="T30" fmla="*/ 3156 w 5672"/>
                <a:gd name="T31" fmla="*/ 472 h 5589"/>
                <a:gd name="T32" fmla="*/ 1740 w 5672"/>
                <a:gd name="T33" fmla="*/ 472 h 5589"/>
                <a:gd name="T34" fmla="*/ 1740 w 5672"/>
                <a:gd name="T35" fmla="*/ 1054 h 5589"/>
                <a:gd name="T36" fmla="*/ 0 w 5672"/>
                <a:gd name="T37" fmla="*/ 2841 h 5589"/>
                <a:gd name="T38" fmla="*/ 1740 w 5672"/>
                <a:gd name="T39" fmla="*/ 4628 h 5589"/>
                <a:gd name="T40" fmla="*/ 1740 w 5672"/>
                <a:gd name="T41" fmla="*/ 5206 h 5589"/>
                <a:gd name="T42" fmla="*/ 3156 w 5672"/>
                <a:gd name="T43" fmla="*/ 5206 h 5589"/>
                <a:gd name="T44" fmla="*/ 3156 w 5672"/>
                <a:gd name="T45" fmla="*/ 5589 h 5589"/>
                <a:gd name="T46" fmla="*/ 3298 w 5672"/>
                <a:gd name="T47" fmla="*/ 5589 h 5589"/>
                <a:gd name="T48" fmla="*/ 3298 w 5672"/>
                <a:gd name="T49" fmla="*/ 5206 h 5589"/>
                <a:gd name="T50" fmla="*/ 4032 w 5672"/>
                <a:gd name="T51" fmla="*/ 5206 h 5589"/>
                <a:gd name="T52" fmla="*/ 4032 w 5672"/>
                <a:gd name="T53" fmla="*/ 5589 h 5589"/>
                <a:gd name="T54" fmla="*/ 4174 w 5672"/>
                <a:gd name="T55" fmla="*/ 5589 h 5589"/>
                <a:gd name="T56" fmla="*/ 4174 w 5672"/>
                <a:gd name="T57" fmla="*/ 5206 h 5589"/>
                <a:gd name="T58" fmla="*/ 4901 w 5672"/>
                <a:gd name="T59" fmla="*/ 5206 h 5589"/>
                <a:gd name="T60" fmla="*/ 4901 w 5672"/>
                <a:gd name="T61" fmla="*/ 5347 h 5589"/>
                <a:gd name="T62" fmla="*/ 5043 w 5672"/>
                <a:gd name="T63" fmla="*/ 5347 h 5589"/>
                <a:gd name="T64" fmla="*/ 5043 w 5672"/>
                <a:gd name="T65" fmla="*/ 5206 h 5589"/>
                <a:gd name="T66" fmla="*/ 5111 w 5672"/>
                <a:gd name="T67" fmla="*/ 5206 h 5589"/>
                <a:gd name="T68" fmla="*/ 5111 w 5672"/>
                <a:gd name="T69" fmla="*/ 5347 h 5589"/>
                <a:gd name="T70" fmla="*/ 5253 w 5672"/>
                <a:gd name="T71" fmla="*/ 5347 h 5589"/>
                <a:gd name="T72" fmla="*/ 5253 w 5672"/>
                <a:gd name="T73" fmla="*/ 5206 h 5589"/>
                <a:gd name="T74" fmla="*/ 5672 w 5672"/>
                <a:gd name="T75" fmla="*/ 5206 h 5589"/>
                <a:gd name="T76" fmla="*/ 5672 w 5672"/>
                <a:gd name="T77" fmla="*/ 5064 h 5589"/>
                <a:gd name="T78" fmla="*/ 1881 w 5672"/>
                <a:gd name="T79" fmla="*/ 5064 h 5589"/>
                <a:gd name="T80" fmla="*/ 1881 w 5672"/>
                <a:gd name="T81" fmla="*/ 4625 h 5589"/>
                <a:gd name="T82" fmla="*/ 2178 w 5672"/>
                <a:gd name="T83" fmla="*/ 4580 h 5589"/>
                <a:gd name="T84" fmla="*/ 2145 w 5672"/>
                <a:gd name="T85" fmla="*/ 4442 h 5589"/>
                <a:gd name="T86" fmla="*/ 1881 w 5672"/>
                <a:gd name="T87" fmla="*/ 4482 h 5589"/>
                <a:gd name="T88" fmla="*/ 1881 w 5672"/>
                <a:gd name="T89" fmla="*/ 1200 h 5589"/>
                <a:gd name="T90" fmla="*/ 2154 w 5672"/>
                <a:gd name="T91" fmla="*/ 1242 h 5589"/>
                <a:gd name="T92" fmla="*/ 2188 w 5672"/>
                <a:gd name="T93" fmla="*/ 1104 h 5589"/>
                <a:gd name="T94" fmla="*/ 1881 w 5672"/>
                <a:gd name="T95" fmla="*/ 1058 h 5589"/>
                <a:gd name="T96" fmla="*/ 1881 w 5672"/>
                <a:gd name="T97" fmla="*/ 614 h 5589"/>
                <a:gd name="T98" fmla="*/ 5672 w 5672"/>
                <a:gd name="T99" fmla="*/ 614 h 5589"/>
                <a:gd name="T100" fmla="*/ 5672 w 5672"/>
                <a:gd name="T101" fmla="*/ 472 h 5589"/>
                <a:gd name="T102" fmla="*/ 5253 w 5672"/>
                <a:gd name="T103" fmla="*/ 472 h 5589"/>
                <a:gd name="T104" fmla="*/ 141 w 5672"/>
                <a:gd name="T105" fmla="*/ 2841 h 5589"/>
                <a:gd name="T106" fmla="*/ 1740 w 5672"/>
                <a:gd name="T107" fmla="*/ 1196 h 5589"/>
                <a:gd name="T108" fmla="*/ 1740 w 5672"/>
                <a:gd name="T109" fmla="*/ 4486 h 5589"/>
                <a:gd name="T110" fmla="*/ 141 w 5672"/>
                <a:gd name="T111" fmla="*/ 2841 h 5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72" h="5589">
                  <a:moveTo>
                    <a:pt x="5253" y="472"/>
                  </a:moveTo>
                  <a:cubicBezTo>
                    <a:pt x="5253" y="330"/>
                    <a:pt x="5253" y="330"/>
                    <a:pt x="5253" y="330"/>
                  </a:cubicBezTo>
                  <a:cubicBezTo>
                    <a:pt x="5111" y="330"/>
                    <a:pt x="5111" y="330"/>
                    <a:pt x="5111" y="330"/>
                  </a:cubicBezTo>
                  <a:cubicBezTo>
                    <a:pt x="5111" y="472"/>
                    <a:pt x="5111" y="472"/>
                    <a:pt x="5111" y="472"/>
                  </a:cubicBezTo>
                  <a:cubicBezTo>
                    <a:pt x="5043" y="472"/>
                    <a:pt x="5043" y="472"/>
                    <a:pt x="5043" y="472"/>
                  </a:cubicBezTo>
                  <a:cubicBezTo>
                    <a:pt x="5043" y="330"/>
                    <a:pt x="5043" y="330"/>
                    <a:pt x="5043" y="330"/>
                  </a:cubicBezTo>
                  <a:cubicBezTo>
                    <a:pt x="4901" y="330"/>
                    <a:pt x="4901" y="330"/>
                    <a:pt x="4901" y="330"/>
                  </a:cubicBezTo>
                  <a:cubicBezTo>
                    <a:pt x="4901" y="472"/>
                    <a:pt x="4901" y="472"/>
                    <a:pt x="4901" y="472"/>
                  </a:cubicBezTo>
                  <a:cubicBezTo>
                    <a:pt x="4174" y="472"/>
                    <a:pt x="4174" y="472"/>
                    <a:pt x="4174" y="472"/>
                  </a:cubicBezTo>
                  <a:cubicBezTo>
                    <a:pt x="4174" y="0"/>
                    <a:pt x="4174" y="0"/>
                    <a:pt x="4174" y="0"/>
                  </a:cubicBezTo>
                  <a:cubicBezTo>
                    <a:pt x="4032" y="0"/>
                    <a:pt x="4032" y="0"/>
                    <a:pt x="4032" y="0"/>
                  </a:cubicBezTo>
                  <a:cubicBezTo>
                    <a:pt x="4032" y="472"/>
                    <a:pt x="4032" y="472"/>
                    <a:pt x="4032" y="472"/>
                  </a:cubicBezTo>
                  <a:cubicBezTo>
                    <a:pt x="3298" y="472"/>
                    <a:pt x="3298" y="472"/>
                    <a:pt x="3298" y="472"/>
                  </a:cubicBezTo>
                  <a:cubicBezTo>
                    <a:pt x="3298" y="0"/>
                    <a:pt x="3298" y="0"/>
                    <a:pt x="3298" y="0"/>
                  </a:cubicBezTo>
                  <a:cubicBezTo>
                    <a:pt x="3156" y="0"/>
                    <a:pt x="3156" y="0"/>
                    <a:pt x="3156" y="0"/>
                  </a:cubicBezTo>
                  <a:cubicBezTo>
                    <a:pt x="3156" y="472"/>
                    <a:pt x="3156" y="472"/>
                    <a:pt x="3156" y="472"/>
                  </a:cubicBezTo>
                  <a:cubicBezTo>
                    <a:pt x="1740" y="472"/>
                    <a:pt x="1740" y="472"/>
                    <a:pt x="1740" y="472"/>
                  </a:cubicBezTo>
                  <a:cubicBezTo>
                    <a:pt x="1740" y="1054"/>
                    <a:pt x="1740" y="1054"/>
                    <a:pt x="1740" y="1054"/>
                  </a:cubicBezTo>
                  <a:cubicBezTo>
                    <a:pt x="778" y="1070"/>
                    <a:pt x="0" y="1866"/>
                    <a:pt x="0" y="2841"/>
                  </a:cubicBezTo>
                  <a:cubicBezTo>
                    <a:pt x="0" y="3816"/>
                    <a:pt x="778" y="4612"/>
                    <a:pt x="1740" y="4628"/>
                  </a:cubicBezTo>
                  <a:cubicBezTo>
                    <a:pt x="1740" y="5206"/>
                    <a:pt x="1740" y="5206"/>
                    <a:pt x="1740" y="5206"/>
                  </a:cubicBezTo>
                  <a:cubicBezTo>
                    <a:pt x="3156" y="5206"/>
                    <a:pt x="3156" y="5206"/>
                    <a:pt x="3156" y="5206"/>
                  </a:cubicBezTo>
                  <a:cubicBezTo>
                    <a:pt x="3156" y="5589"/>
                    <a:pt x="3156" y="5589"/>
                    <a:pt x="3156" y="5589"/>
                  </a:cubicBezTo>
                  <a:cubicBezTo>
                    <a:pt x="3298" y="5589"/>
                    <a:pt x="3298" y="5589"/>
                    <a:pt x="3298" y="5589"/>
                  </a:cubicBezTo>
                  <a:cubicBezTo>
                    <a:pt x="3298" y="5206"/>
                    <a:pt x="3298" y="5206"/>
                    <a:pt x="3298" y="5206"/>
                  </a:cubicBezTo>
                  <a:cubicBezTo>
                    <a:pt x="4032" y="5206"/>
                    <a:pt x="4032" y="5206"/>
                    <a:pt x="4032" y="5206"/>
                  </a:cubicBezTo>
                  <a:cubicBezTo>
                    <a:pt x="4032" y="5589"/>
                    <a:pt x="4032" y="5589"/>
                    <a:pt x="4032" y="5589"/>
                  </a:cubicBezTo>
                  <a:cubicBezTo>
                    <a:pt x="4174" y="5589"/>
                    <a:pt x="4174" y="5589"/>
                    <a:pt x="4174" y="5589"/>
                  </a:cubicBezTo>
                  <a:cubicBezTo>
                    <a:pt x="4174" y="5206"/>
                    <a:pt x="4174" y="5206"/>
                    <a:pt x="4174" y="5206"/>
                  </a:cubicBezTo>
                  <a:cubicBezTo>
                    <a:pt x="4901" y="5206"/>
                    <a:pt x="4901" y="5206"/>
                    <a:pt x="4901" y="5206"/>
                  </a:cubicBezTo>
                  <a:cubicBezTo>
                    <a:pt x="4901" y="5347"/>
                    <a:pt x="4901" y="5347"/>
                    <a:pt x="4901" y="5347"/>
                  </a:cubicBezTo>
                  <a:cubicBezTo>
                    <a:pt x="5043" y="5347"/>
                    <a:pt x="5043" y="5347"/>
                    <a:pt x="5043" y="5347"/>
                  </a:cubicBezTo>
                  <a:cubicBezTo>
                    <a:pt x="5043" y="5206"/>
                    <a:pt x="5043" y="5206"/>
                    <a:pt x="5043" y="5206"/>
                  </a:cubicBezTo>
                  <a:cubicBezTo>
                    <a:pt x="5111" y="5206"/>
                    <a:pt x="5111" y="5206"/>
                    <a:pt x="5111" y="5206"/>
                  </a:cubicBezTo>
                  <a:cubicBezTo>
                    <a:pt x="5111" y="5347"/>
                    <a:pt x="5111" y="5347"/>
                    <a:pt x="5111" y="5347"/>
                  </a:cubicBezTo>
                  <a:cubicBezTo>
                    <a:pt x="5253" y="5347"/>
                    <a:pt x="5253" y="5347"/>
                    <a:pt x="5253" y="5347"/>
                  </a:cubicBezTo>
                  <a:cubicBezTo>
                    <a:pt x="5253" y="5206"/>
                    <a:pt x="5253" y="5206"/>
                    <a:pt x="5253" y="5206"/>
                  </a:cubicBezTo>
                  <a:cubicBezTo>
                    <a:pt x="5672" y="5206"/>
                    <a:pt x="5672" y="5206"/>
                    <a:pt x="5672" y="5206"/>
                  </a:cubicBezTo>
                  <a:cubicBezTo>
                    <a:pt x="5672" y="5064"/>
                    <a:pt x="5672" y="5064"/>
                    <a:pt x="5672" y="5064"/>
                  </a:cubicBezTo>
                  <a:cubicBezTo>
                    <a:pt x="1881" y="5064"/>
                    <a:pt x="1881" y="5064"/>
                    <a:pt x="1881" y="5064"/>
                  </a:cubicBezTo>
                  <a:cubicBezTo>
                    <a:pt x="1881" y="4625"/>
                    <a:pt x="1881" y="4625"/>
                    <a:pt x="1881" y="4625"/>
                  </a:cubicBezTo>
                  <a:cubicBezTo>
                    <a:pt x="1982" y="4618"/>
                    <a:pt x="2081" y="4603"/>
                    <a:pt x="2178" y="4580"/>
                  </a:cubicBezTo>
                  <a:cubicBezTo>
                    <a:pt x="2145" y="4442"/>
                    <a:pt x="2145" y="4442"/>
                    <a:pt x="2145" y="4442"/>
                  </a:cubicBezTo>
                  <a:cubicBezTo>
                    <a:pt x="2059" y="4463"/>
                    <a:pt x="1971" y="4476"/>
                    <a:pt x="1881" y="4482"/>
                  </a:cubicBezTo>
                  <a:cubicBezTo>
                    <a:pt x="1881" y="1200"/>
                    <a:pt x="1881" y="1200"/>
                    <a:pt x="1881" y="1200"/>
                  </a:cubicBezTo>
                  <a:cubicBezTo>
                    <a:pt x="1974" y="1206"/>
                    <a:pt x="2065" y="1220"/>
                    <a:pt x="2154" y="1242"/>
                  </a:cubicBezTo>
                  <a:cubicBezTo>
                    <a:pt x="2188" y="1104"/>
                    <a:pt x="2188" y="1104"/>
                    <a:pt x="2188" y="1104"/>
                  </a:cubicBezTo>
                  <a:cubicBezTo>
                    <a:pt x="2088" y="1080"/>
                    <a:pt x="1985" y="1064"/>
                    <a:pt x="1881" y="1058"/>
                  </a:cubicBezTo>
                  <a:cubicBezTo>
                    <a:pt x="1881" y="614"/>
                    <a:pt x="1881" y="614"/>
                    <a:pt x="1881" y="614"/>
                  </a:cubicBezTo>
                  <a:cubicBezTo>
                    <a:pt x="5672" y="614"/>
                    <a:pt x="5672" y="614"/>
                    <a:pt x="5672" y="614"/>
                  </a:cubicBezTo>
                  <a:cubicBezTo>
                    <a:pt x="5672" y="472"/>
                    <a:pt x="5672" y="472"/>
                    <a:pt x="5672" y="472"/>
                  </a:cubicBezTo>
                  <a:lnTo>
                    <a:pt x="5253" y="472"/>
                  </a:lnTo>
                  <a:close/>
                  <a:moveTo>
                    <a:pt x="141" y="2841"/>
                  </a:moveTo>
                  <a:cubicBezTo>
                    <a:pt x="141" y="1944"/>
                    <a:pt x="856" y="1212"/>
                    <a:pt x="1740" y="1196"/>
                  </a:cubicBezTo>
                  <a:cubicBezTo>
                    <a:pt x="1740" y="4486"/>
                    <a:pt x="1740" y="4486"/>
                    <a:pt x="1740" y="4486"/>
                  </a:cubicBezTo>
                  <a:cubicBezTo>
                    <a:pt x="856" y="4470"/>
                    <a:pt x="141" y="3738"/>
                    <a:pt x="141" y="28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F4CC2E9C-5F65-4C0C-88E2-C3C459AF40E8}"/>
                </a:ext>
              </a:extLst>
            </p:cNvPr>
            <p:cNvSpPr>
              <a:spLocks/>
            </p:cNvSpPr>
            <p:nvPr userDrawn="1"/>
          </p:nvSpPr>
          <p:spPr bwMode="ltGray">
            <a:xfrm>
              <a:off x="6561" y="1608"/>
              <a:ext cx="130" cy="104"/>
            </a:xfrm>
            <a:custGeom>
              <a:avLst/>
              <a:gdLst>
                <a:gd name="T0" fmla="*/ 57 w 377"/>
                <a:gd name="T1" fmla="*/ 0 h 302"/>
                <a:gd name="T2" fmla="*/ 0 w 377"/>
                <a:gd name="T3" fmla="*/ 130 h 302"/>
                <a:gd name="T4" fmla="*/ 289 w 377"/>
                <a:gd name="T5" fmla="*/ 302 h 302"/>
                <a:gd name="T6" fmla="*/ 377 w 377"/>
                <a:gd name="T7" fmla="*/ 191 h 302"/>
                <a:gd name="T8" fmla="*/ 57 w 377"/>
                <a:gd name="T9" fmla="*/ 0 h 302"/>
              </a:gdLst>
              <a:ahLst/>
              <a:cxnLst>
                <a:cxn ang="0">
                  <a:pos x="T0" y="T1"/>
                </a:cxn>
                <a:cxn ang="0">
                  <a:pos x="T2" y="T3"/>
                </a:cxn>
                <a:cxn ang="0">
                  <a:pos x="T4" y="T5"/>
                </a:cxn>
                <a:cxn ang="0">
                  <a:pos x="T6" y="T7"/>
                </a:cxn>
                <a:cxn ang="0">
                  <a:pos x="T8" y="T9"/>
                </a:cxn>
              </a:cxnLst>
              <a:rect l="0" t="0" r="r" b="b"/>
              <a:pathLst>
                <a:path w="377" h="302">
                  <a:moveTo>
                    <a:pt x="57" y="0"/>
                  </a:moveTo>
                  <a:cubicBezTo>
                    <a:pt x="0" y="130"/>
                    <a:pt x="0" y="130"/>
                    <a:pt x="0" y="130"/>
                  </a:cubicBezTo>
                  <a:cubicBezTo>
                    <a:pt x="88" y="168"/>
                    <a:pt x="220" y="247"/>
                    <a:pt x="289" y="302"/>
                  </a:cubicBezTo>
                  <a:cubicBezTo>
                    <a:pt x="377" y="191"/>
                    <a:pt x="377" y="191"/>
                    <a:pt x="377" y="191"/>
                  </a:cubicBezTo>
                  <a:cubicBezTo>
                    <a:pt x="299" y="129"/>
                    <a:pt x="155" y="43"/>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3A49383D-4CC5-4C01-BDA1-3997365628E7}"/>
                </a:ext>
              </a:extLst>
            </p:cNvPr>
            <p:cNvSpPr>
              <a:spLocks/>
            </p:cNvSpPr>
            <p:nvPr userDrawn="1"/>
          </p:nvSpPr>
          <p:spPr bwMode="ltGray">
            <a:xfrm>
              <a:off x="7272" y="1725"/>
              <a:ext cx="405" cy="879"/>
            </a:xfrm>
            <a:custGeom>
              <a:avLst/>
              <a:gdLst>
                <a:gd name="T0" fmla="*/ 0 w 1172"/>
                <a:gd name="T1" fmla="*/ 1269 h 2538"/>
                <a:gd name="T2" fmla="*/ 1142 w 1172"/>
                <a:gd name="T3" fmla="*/ 2538 h 2538"/>
                <a:gd name="T4" fmla="*/ 1172 w 1172"/>
                <a:gd name="T5" fmla="*/ 2538 h 2538"/>
                <a:gd name="T6" fmla="*/ 1172 w 1172"/>
                <a:gd name="T7" fmla="*/ 2396 h 2538"/>
                <a:gd name="T8" fmla="*/ 1142 w 1172"/>
                <a:gd name="T9" fmla="*/ 2396 h 2538"/>
                <a:gd name="T10" fmla="*/ 142 w 1172"/>
                <a:gd name="T11" fmla="*/ 1269 h 2538"/>
                <a:gd name="T12" fmla="*/ 1142 w 1172"/>
                <a:gd name="T13" fmla="*/ 142 h 2538"/>
                <a:gd name="T14" fmla="*/ 1172 w 1172"/>
                <a:gd name="T15" fmla="*/ 142 h 2538"/>
                <a:gd name="T16" fmla="*/ 1172 w 1172"/>
                <a:gd name="T17" fmla="*/ 0 h 2538"/>
                <a:gd name="T18" fmla="*/ 1142 w 1172"/>
                <a:gd name="T19" fmla="*/ 0 h 2538"/>
                <a:gd name="T20" fmla="*/ 0 w 1172"/>
                <a:gd name="T21" fmla="*/ 1269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2538">
                  <a:moveTo>
                    <a:pt x="0" y="1269"/>
                  </a:moveTo>
                  <a:cubicBezTo>
                    <a:pt x="0" y="1969"/>
                    <a:pt x="512" y="2538"/>
                    <a:pt x="1142" y="2538"/>
                  </a:cubicBezTo>
                  <a:cubicBezTo>
                    <a:pt x="1172" y="2538"/>
                    <a:pt x="1172" y="2538"/>
                    <a:pt x="1172" y="2538"/>
                  </a:cubicBezTo>
                  <a:cubicBezTo>
                    <a:pt x="1172" y="2396"/>
                    <a:pt x="1172" y="2396"/>
                    <a:pt x="1172" y="2396"/>
                  </a:cubicBezTo>
                  <a:cubicBezTo>
                    <a:pt x="1142" y="2396"/>
                    <a:pt x="1142" y="2396"/>
                    <a:pt x="1142" y="2396"/>
                  </a:cubicBezTo>
                  <a:cubicBezTo>
                    <a:pt x="590" y="2396"/>
                    <a:pt x="142" y="1891"/>
                    <a:pt x="142" y="1269"/>
                  </a:cubicBezTo>
                  <a:cubicBezTo>
                    <a:pt x="142" y="648"/>
                    <a:pt x="590" y="142"/>
                    <a:pt x="1142" y="142"/>
                  </a:cubicBezTo>
                  <a:cubicBezTo>
                    <a:pt x="1172" y="142"/>
                    <a:pt x="1172" y="142"/>
                    <a:pt x="1172" y="142"/>
                  </a:cubicBezTo>
                  <a:cubicBezTo>
                    <a:pt x="1172" y="0"/>
                    <a:pt x="1172" y="0"/>
                    <a:pt x="1172" y="0"/>
                  </a:cubicBezTo>
                  <a:cubicBezTo>
                    <a:pt x="1142" y="0"/>
                    <a:pt x="1142" y="0"/>
                    <a:pt x="1142" y="0"/>
                  </a:cubicBezTo>
                  <a:cubicBezTo>
                    <a:pt x="512" y="0"/>
                    <a:pt x="0" y="570"/>
                    <a:pt x="0" y="1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D4904938-D301-41B5-9B98-28A049626B96}"/>
                </a:ext>
              </a:extLst>
            </p:cNvPr>
            <p:cNvSpPr>
              <a:spLocks noEditPoints="1"/>
            </p:cNvSpPr>
            <p:nvPr userDrawn="1"/>
          </p:nvSpPr>
          <p:spPr bwMode="ltGray">
            <a:xfrm>
              <a:off x="3287" y="0"/>
              <a:ext cx="1107" cy="4320"/>
            </a:xfrm>
            <a:custGeom>
              <a:avLst/>
              <a:gdLst>
                <a:gd name="T0" fmla="*/ 1670 w 3198"/>
                <a:gd name="T1" fmla="*/ 4733 h 12470"/>
                <a:gd name="T2" fmla="*/ 1670 w 3198"/>
                <a:gd name="T3" fmla="*/ 0 h 12470"/>
                <a:gd name="T4" fmla="*/ 1528 w 3198"/>
                <a:gd name="T5" fmla="*/ 0 h 12470"/>
                <a:gd name="T6" fmla="*/ 1528 w 3198"/>
                <a:gd name="T7" fmla="*/ 4733 h 12470"/>
                <a:gd name="T8" fmla="*/ 0 w 3198"/>
                <a:gd name="T9" fmla="*/ 6308 h 12470"/>
                <a:gd name="T10" fmla="*/ 1528 w 3198"/>
                <a:gd name="T11" fmla="*/ 7882 h 12470"/>
                <a:gd name="T12" fmla="*/ 1528 w 3198"/>
                <a:gd name="T13" fmla="*/ 12470 h 12470"/>
                <a:gd name="T14" fmla="*/ 1670 w 3198"/>
                <a:gd name="T15" fmla="*/ 12470 h 12470"/>
                <a:gd name="T16" fmla="*/ 1670 w 3198"/>
                <a:gd name="T17" fmla="*/ 7882 h 12470"/>
                <a:gd name="T18" fmla="*/ 3198 w 3198"/>
                <a:gd name="T19" fmla="*/ 6308 h 12470"/>
                <a:gd name="T20" fmla="*/ 1670 w 3198"/>
                <a:gd name="T21" fmla="*/ 4733 h 12470"/>
                <a:gd name="T22" fmla="*/ 1528 w 3198"/>
                <a:gd name="T23" fmla="*/ 6857 h 12470"/>
                <a:gd name="T24" fmla="*/ 1187 w 3198"/>
                <a:gd name="T25" fmla="*/ 6698 h 12470"/>
                <a:gd name="T26" fmla="*/ 1018 w 3198"/>
                <a:gd name="T27" fmla="*/ 6308 h 12470"/>
                <a:gd name="T28" fmla="*/ 1528 w 3198"/>
                <a:gd name="T29" fmla="*/ 5758 h 12470"/>
                <a:gd name="T30" fmla="*/ 1528 w 3198"/>
                <a:gd name="T31" fmla="*/ 6857 h 12470"/>
                <a:gd name="T32" fmla="*/ 1528 w 3198"/>
                <a:gd name="T33" fmla="*/ 5616 h 12470"/>
                <a:gd name="T34" fmla="*/ 876 w 3198"/>
                <a:gd name="T35" fmla="*/ 6308 h 12470"/>
                <a:gd name="T36" fmla="*/ 1089 w 3198"/>
                <a:gd name="T37" fmla="*/ 6800 h 12470"/>
                <a:gd name="T38" fmla="*/ 1528 w 3198"/>
                <a:gd name="T39" fmla="*/ 6999 h 12470"/>
                <a:gd name="T40" fmla="*/ 1528 w 3198"/>
                <a:gd name="T41" fmla="*/ 7740 h 12470"/>
                <a:gd name="T42" fmla="*/ 142 w 3198"/>
                <a:gd name="T43" fmla="*/ 6308 h 12470"/>
                <a:gd name="T44" fmla="*/ 1528 w 3198"/>
                <a:gd name="T45" fmla="*/ 4875 h 12470"/>
                <a:gd name="T46" fmla="*/ 1528 w 3198"/>
                <a:gd name="T47" fmla="*/ 5616 h 12470"/>
                <a:gd name="T48" fmla="*/ 1670 w 3198"/>
                <a:gd name="T49" fmla="*/ 5758 h 12470"/>
                <a:gd name="T50" fmla="*/ 2180 w 3198"/>
                <a:gd name="T51" fmla="*/ 6308 h 12470"/>
                <a:gd name="T52" fmla="*/ 1670 w 3198"/>
                <a:gd name="T53" fmla="*/ 6857 h 12470"/>
                <a:gd name="T54" fmla="*/ 1670 w 3198"/>
                <a:gd name="T55" fmla="*/ 5758 h 12470"/>
                <a:gd name="T56" fmla="*/ 1670 w 3198"/>
                <a:gd name="T57" fmla="*/ 7740 h 12470"/>
                <a:gd name="T58" fmla="*/ 1670 w 3198"/>
                <a:gd name="T59" fmla="*/ 6999 h 12470"/>
                <a:gd name="T60" fmla="*/ 2322 w 3198"/>
                <a:gd name="T61" fmla="*/ 6308 h 12470"/>
                <a:gd name="T62" fmla="*/ 1670 w 3198"/>
                <a:gd name="T63" fmla="*/ 5616 h 12470"/>
                <a:gd name="T64" fmla="*/ 1670 w 3198"/>
                <a:gd name="T65" fmla="*/ 4875 h 12470"/>
                <a:gd name="T66" fmla="*/ 3056 w 3198"/>
                <a:gd name="T67" fmla="*/ 6308 h 12470"/>
                <a:gd name="T68" fmla="*/ 1670 w 3198"/>
                <a:gd name="T69" fmla="*/ 7740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8" h="12470">
                  <a:moveTo>
                    <a:pt x="1670" y="4733"/>
                  </a:moveTo>
                  <a:cubicBezTo>
                    <a:pt x="1670" y="0"/>
                    <a:pt x="1670" y="0"/>
                    <a:pt x="1670" y="0"/>
                  </a:cubicBezTo>
                  <a:cubicBezTo>
                    <a:pt x="1528" y="0"/>
                    <a:pt x="1528" y="0"/>
                    <a:pt x="1528" y="0"/>
                  </a:cubicBezTo>
                  <a:cubicBezTo>
                    <a:pt x="1528" y="4733"/>
                    <a:pt x="1528" y="4733"/>
                    <a:pt x="1528" y="4733"/>
                  </a:cubicBezTo>
                  <a:cubicBezTo>
                    <a:pt x="679" y="4770"/>
                    <a:pt x="0" y="5462"/>
                    <a:pt x="0" y="6308"/>
                  </a:cubicBezTo>
                  <a:cubicBezTo>
                    <a:pt x="0" y="7153"/>
                    <a:pt x="679" y="7845"/>
                    <a:pt x="1528" y="7882"/>
                  </a:cubicBezTo>
                  <a:cubicBezTo>
                    <a:pt x="1528" y="12470"/>
                    <a:pt x="1528" y="12470"/>
                    <a:pt x="1528" y="12470"/>
                  </a:cubicBezTo>
                  <a:cubicBezTo>
                    <a:pt x="1670" y="12470"/>
                    <a:pt x="1670" y="12470"/>
                    <a:pt x="1670" y="12470"/>
                  </a:cubicBezTo>
                  <a:cubicBezTo>
                    <a:pt x="1670" y="7882"/>
                    <a:pt x="1670" y="7882"/>
                    <a:pt x="1670" y="7882"/>
                  </a:cubicBezTo>
                  <a:cubicBezTo>
                    <a:pt x="2519" y="7845"/>
                    <a:pt x="3198" y="7153"/>
                    <a:pt x="3198" y="6308"/>
                  </a:cubicBezTo>
                  <a:cubicBezTo>
                    <a:pt x="3198" y="5462"/>
                    <a:pt x="2519" y="4770"/>
                    <a:pt x="1670" y="4733"/>
                  </a:cubicBezTo>
                  <a:close/>
                  <a:moveTo>
                    <a:pt x="1528" y="6857"/>
                  </a:moveTo>
                  <a:cubicBezTo>
                    <a:pt x="1399" y="6842"/>
                    <a:pt x="1280" y="6787"/>
                    <a:pt x="1187" y="6698"/>
                  </a:cubicBezTo>
                  <a:cubicBezTo>
                    <a:pt x="1078" y="6593"/>
                    <a:pt x="1018" y="6455"/>
                    <a:pt x="1018" y="6308"/>
                  </a:cubicBezTo>
                  <a:cubicBezTo>
                    <a:pt x="1018" y="6025"/>
                    <a:pt x="1241" y="5792"/>
                    <a:pt x="1528" y="5758"/>
                  </a:cubicBezTo>
                  <a:lnTo>
                    <a:pt x="1528" y="6857"/>
                  </a:lnTo>
                  <a:close/>
                  <a:moveTo>
                    <a:pt x="1528" y="5616"/>
                  </a:moveTo>
                  <a:cubicBezTo>
                    <a:pt x="1163" y="5650"/>
                    <a:pt x="876" y="5947"/>
                    <a:pt x="876" y="6308"/>
                  </a:cubicBezTo>
                  <a:cubicBezTo>
                    <a:pt x="876" y="6494"/>
                    <a:pt x="952" y="6669"/>
                    <a:pt x="1089" y="6800"/>
                  </a:cubicBezTo>
                  <a:cubicBezTo>
                    <a:pt x="1209" y="6915"/>
                    <a:pt x="1362" y="6984"/>
                    <a:pt x="1528" y="6999"/>
                  </a:cubicBezTo>
                  <a:cubicBezTo>
                    <a:pt x="1528" y="7740"/>
                    <a:pt x="1528" y="7740"/>
                    <a:pt x="1528" y="7740"/>
                  </a:cubicBezTo>
                  <a:cubicBezTo>
                    <a:pt x="757" y="7704"/>
                    <a:pt x="142" y="7075"/>
                    <a:pt x="142" y="6308"/>
                  </a:cubicBezTo>
                  <a:cubicBezTo>
                    <a:pt x="142" y="5540"/>
                    <a:pt x="757" y="4912"/>
                    <a:pt x="1528" y="4875"/>
                  </a:cubicBezTo>
                  <a:lnTo>
                    <a:pt x="1528" y="5616"/>
                  </a:lnTo>
                  <a:close/>
                  <a:moveTo>
                    <a:pt x="1670" y="5758"/>
                  </a:moveTo>
                  <a:cubicBezTo>
                    <a:pt x="1957" y="5792"/>
                    <a:pt x="2180" y="6025"/>
                    <a:pt x="2180" y="6308"/>
                  </a:cubicBezTo>
                  <a:cubicBezTo>
                    <a:pt x="2180" y="6590"/>
                    <a:pt x="1957" y="6823"/>
                    <a:pt x="1670" y="6857"/>
                  </a:cubicBezTo>
                  <a:lnTo>
                    <a:pt x="1670" y="5758"/>
                  </a:lnTo>
                  <a:close/>
                  <a:moveTo>
                    <a:pt x="1670" y="7740"/>
                  </a:moveTo>
                  <a:cubicBezTo>
                    <a:pt x="1670" y="6999"/>
                    <a:pt x="1670" y="6999"/>
                    <a:pt x="1670" y="6999"/>
                  </a:cubicBezTo>
                  <a:cubicBezTo>
                    <a:pt x="2035" y="6965"/>
                    <a:pt x="2322" y="6668"/>
                    <a:pt x="2322" y="6308"/>
                  </a:cubicBezTo>
                  <a:cubicBezTo>
                    <a:pt x="2322" y="5947"/>
                    <a:pt x="2035" y="5650"/>
                    <a:pt x="1670" y="5616"/>
                  </a:cubicBezTo>
                  <a:cubicBezTo>
                    <a:pt x="1670" y="4875"/>
                    <a:pt x="1670" y="4875"/>
                    <a:pt x="1670" y="4875"/>
                  </a:cubicBezTo>
                  <a:cubicBezTo>
                    <a:pt x="2441" y="4912"/>
                    <a:pt x="3056" y="5540"/>
                    <a:pt x="3056" y="6308"/>
                  </a:cubicBezTo>
                  <a:cubicBezTo>
                    <a:pt x="3056" y="7075"/>
                    <a:pt x="2441" y="7704"/>
                    <a:pt x="1670" y="77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4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4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4023313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Gray Baske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768093" y="3469090"/>
            <a:ext cx="10680195" cy="823912"/>
          </a:xfrm>
        </p:spPr>
        <p:txBody>
          <a:bodyPr wrap="square" anchor="b">
            <a:spAutoFit/>
          </a:bodyPr>
          <a:lstStyle>
            <a:lvl1pPr marL="228600" indent="-228600" algn="ctr">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16"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68093" y="4958177"/>
            <a:ext cx="10674098" cy="332399"/>
          </a:xfrm>
        </p:spPr>
        <p:txBody>
          <a:bodyPr wrap="square" anchor="t">
            <a:spAutoFit/>
          </a:bodyPr>
          <a:lstStyle>
            <a:lvl1pPr marL="0" indent="0" algn="ctr">
              <a:spcBef>
                <a:spcPts val="0"/>
              </a:spcBef>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 name="Straight Connector 3">
            <a:extLst>
              <a:ext uri="{FF2B5EF4-FFF2-40B4-BE49-F238E27FC236}">
                <a16:creationId xmlns:a16="http://schemas.microsoft.com/office/drawing/2014/main" id="{A2D6956F-4BF5-4372-BA7E-E23F3063D1A4}"/>
              </a:ext>
            </a:extLst>
          </p:cNvPr>
          <p:cNvCxnSpPr/>
          <p:nvPr userDrawn="1"/>
        </p:nvCxnSpPr>
        <p:spPr>
          <a:xfrm>
            <a:off x="4252762" y="5595857"/>
            <a:ext cx="3686476"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294724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
    <p:bg bwMode="ltGray">
      <p:bgPr>
        <a:solidFill>
          <a:schemeClr val="accent1"/>
        </a:solidFill>
        <a:effectLst/>
      </p:bgPr>
    </p:bg>
    <p:spTree>
      <p:nvGrpSpPr>
        <p:cNvPr id="1" name=""/>
        <p:cNvGrpSpPr/>
        <p:nvPr/>
      </p:nvGrpSpPr>
      <p:grpSpPr>
        <a:xfrm>
          <a:off x="0" y="0"/>
          <a:ext cx="0" cy="0"/>
          <a:chOff x="0" y="0"/>
          <a:chExt cx="0" cy="0"/>
        </a:xfrm>
      </p:grpSpPr>
      <p:grpSp>
        <p:nvGrpSpPr>
          <p:cNvPr id="34" name="Group 4">
            <a:extLst>
              <a:ext uri="{FF2B5EF4-FFF2-40B4-BE49-F238E27FC236}">
                <a16:creationId xmlns:a16="http://schemas.microsoft.com/office/drawing/2014/main" id="{C35855A9-BCF7-48E1-B3F3-5EB3724294B8}"/>
              </a:ext>
            </a:extLst>
          </p:cNvPr>
          <p:cNvGrpSpPr>
            <a:grpSpLocks noChangeAspect="1"/>
          </p:cNvGrpSpPr>
          <p:nvPr userDrawn="1"/>
        </p:nvGrpSpPr>
        <p:grpSpPr bwMode="gray">
          <a:xfrm>
            <a:off x="5429873" y="817707"/>
            <a:ext cx="1332254" cy="3022159"/>
            <a:chOff x="153" y="150"/>
            <a:chExt cx="298" cy="676"/>
          </a:xfrm>
        </p:grpSpPr>
        <p:sp>
          <p:nvSpPr>
            <p:cNvPr id="35" name="AutoShape 3">
              <a:extLst>
                <a:ext uri="{FF2B5EF4-FFF2-40B4-BE49-F238E27FC236}">
                  <a16:creationId xmlns:a16="http://schemas.microsoft.com/office/drawing/2014/main" id="{9EA3C6F7-D3E8-4740-9BC9-DF8111F43429}"/>
                </a:ext>
              </a:extLst>
            </p:cNvPr>
            <p:cNvSpPr>
              <a:spLocks noChangeAspect="1" noChangeArrowheads="1" noTextEdit="1"/>
            </p:cNvSpPr>
            <p:nvPr userDrawn="1"/>
          </p:nvSpPr>
          <p:spPr bwMode="gray">
            <a:xfrm>
              <a:off x="153" y="150"/>
              <a:ext cx="298"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A08B55CC-13A5-4ADB-9495-80C1A2C68F27}"/>
                </a:ext>
              </a:extLst>
            </p:cNvPr>
            <p:cNvSpPr>
              <a:spLocks noEditPoints="1"/>
            </p:cNvSpPr>
            <p:nvPr userDrawn="1"/>
          </p:nvSpPr>
          <p:spPr bwMode="gray">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9E928211-BA3B-40BD-9798-4FDB8FBB2AB9}"/>
                </a:ext>
              </a:extLst>
            </p:cNvPr>
            <p:cNvSpPr>
              <a:spLocks/>
            </p:cNvSpPr>
            <p:nvPr userDrawn="1"/>
          </p:nvSpPr>
          <p:spPr bwMode="gray">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B5760C84-70B4-429E-9AA4-C3EEABC82BC0}"/>
                </a:ext>
              </a:extLst>
            </p:cNvPr>
            <p:cNvSpPr>
              <a:spLocks/>
            </p:cNvSpPr>
            <p:nvPr userDrawn="1"/>
          </p:nvSpPr>
          <p:spPr bwMode="gray">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5201CAC0-A355-4FC4-B7AF-78D8CA79CAD5}"/>
                </a:ext>
              </a:extLst>
            </p:cNvPr>
            <p:cNvSpPr>
              <a:spLocks/>
            </p:cNvSpPr>
            <p:nvPr userDrawn="1"/>
          </p:nvSpPr>
          <p:spPr bwMode="gray">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5C77D270-0E9F-4CF9-BAC7-F7BB7CE58F6C}"/>
                </a:ext>
              </a:extLst>
            </p:cNvPr>
            <p:cNvSpPr>
              <a:spLocks noEditPoints="1"/>
            </p:cNvSpPr>
            <p:nvPr userDrawn="1"/>
          </p:nvSpPr>
          <p:spPr bwMode="gray">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itle 1">
            <a:extLst>
              <a:ext uri="{FF2B5EF4-FFF2-40B4-BE49-F238E27FC236}">
                <a16:creationId xmlns:a16="http://schemas.microsoft.com/office/drawing/2014/main" id="{266B8A51-D95C-46E5-943F-DFE87EC0B784}"/>
              </a:ext>
            </a:extLst>
          </p:cNvPr>
          <p:cNvSpPr>
            <a:spLocks noGrp="1"/>
          </p:cNvSpPr>
          <p:nvPr>
            <p:ph type="ctrTitle" hasCustomPrompt="1"/>
          </p:nvPr>
        </p:nvSpPr>
        <p:spPr bwMode="gray">
          <a:xfrm>
            <a:off x="384048" y="4657572"/>
            <a:ext cx="10761058" cy="692497"/>
          </a:xfrm>
        </p:spPr>
        <p:txBody>
          <a:bodyPr anchor="b">
            <a:spAutoFit/>
          </a:bodyPr>
          <a:lstStyle>
            <a:lvl1pPr algn="l">
              <a:defRPr sz="6000" cap="none" baseline="0">
                <a:solidFill>
                  <a:schemeClr val="bg1"/>
                </a:solidFill>
                <a:latin typeface="Action NBA  Bold" pitchFamily="50" charset="0"/>
              </a:defRPr>
            </a:lvl1pPr>
          </a:lstStyle>
          <a:p>
            <a:r>
              <a:rPr lang="en-US"/>
              <a:t>Click to Edit Title</a:t>
            </a:r>
          </a:p>
        </p:txBody>
      </p:sp>
      <p:sp>
        <p:nvSpPr>
          <p:cNvPr id="14" name="Subtitle 2">
            <a:extLst>
              <a:ext uri="{FF2B5EF4-FFF2-40B4-BE49-F238E27FC236}">
                <a16:creationId xmlns:a16="http://schemas.microsoft.com/office/drawing/2014/main" id="{0E127250-7609-46BD-8EB4-B63D60D564A7}"/>
              </a:ext>
            </a:extLst>
          </p:cNvPr>
          <p:cNvSpPr>
            <a:spLocks noGrp="1"/>
          </p:cNvSpPr>
          <p:nvPr>
            <p:ph type="subTitle" idx="1" hasCustomPrompt="1"/>
          </p:nvPr>
        </p:nvSpPr>
        <p:spPr bwMode="gray">
          <a:xfrm>
            <a:off x="384048" y="5510500"/>
            <a:ext cx="10761058" cy="276999"/>
          </a:xfrm>
        </p:spPr>
        <p:txBody>
          <a:bodyPr>
            <a:spAutoFit/>
          </a:bodyPr>
          <a:lstStyle>
            <a:lvl1pPr marL="0" indent="0" algn="l">
              <a:spcBef>
                <a:spcPts val="2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Tree>
    <p:extLst>
      <p:ext uri="{BB962C8B-B14F-4D97-AF65-F5344CB8AC3E}">
        <p14:creationId xmlns:p14="http://schemas.microsoft.com/office/powerpoint/2010/main" val="4093025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 Blue Baske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657584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 Picture - Quarter">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BC52AC-8602-452F-A3B6-6BA924A898A0}"/>
              </a:ext>
            </a:extLst>
          </p:cNvPr>
          <p:cNvSpPr>
            <a:spLocks noGrp="1"/>
          </p:cNvSpPr>
          <p:nvPr>
            <p:ph idx="10"/>
          </p:nvPr>
        </p:nvSpPr>
        <p:spPr>
          <a:xfrm>
            <a:off x="384048" y="1563624"/>
            <a:ext cx="850392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9144000" y="347472"/>
            <a:ext cx="3129280"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8500873"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263013F8-18FD-EE47-91F4-EB05597BEFE6}"/>
              </a:ext>
            </a:extLst>
          </p:cNvPr>
          <p:cNvSpPr>
            <a:spLocks noGrp="1"/>
          </p:cNvSpPr>
          <p:nvPr>
            <p:ph type="subTitle" idx="1" hasCustomPrompt="1"/>
          </p:nvPr>
        </p:nvSpPr>
        <p:spPr bwMode="gray">
          <a:xfrm>
            <a:off x="384048" y="1007052"/>
            <a:ext cx="850392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944537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Second Line Header w Picture - Quarter">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BC52AC-8602-452F-A3B6-6BA924A898A0}"/>
              </a:ext>
            </a:extLst>
          </p:cNvPr>
          <p:cNvSpPr>
            <a:spLocks noGrp="1"/>
          </p:cNvSpPr>
          <p:nvPr>
            <p:ph idx="10"/>
          </p:nvPr>
        </p:nvSpPr>
        <p:spPr>
          <a:xfrm>
            <a:off x="384048" y="2194560"/>
            <a:ext cx="8503920" cy="4059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9144000" y="347472"/>
            <a:ext cx="3129280"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978408"/>
            <a:ext cx="8500873"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263013F8-18FD-EE47-91F4-EB05597BEFE6}"/>
              </a:ext>
            </a:extLst>
          </p:cNvPr>
          <p:cNvSpPr>
            <a:spLocks noGrp="1"/>
          </p:cNvSpPr>
          <p:nvPr>
            <p:ph type="subTitle" idx="1" hasCustomPrompt="1"/>
          </p:nvPr>
        </p:nvSpPr>
        <p:spPr bwMode="gray">
          <a:xfrm>
            <a:off x="384048" y="1636776"/>
            <a:ext cx="850392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80426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 Picture - Thir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D7BD3DD-DAD0-4D50-9120-D1F8408BFCA6}"/>
              </a:ext>
            </a:extLst>
          </p:cNvPr>
          <p:cNvSpPr>
            <a:spLocks noGrp="1"/>
          </p:cNvSpPr>
          <p:nvPr>
            <p:ph idx="10"/>
          </p:nvPr>
        </p:nvSpPr>
        <p:spPr>
          <a:xfrm>
            <a:off x="384048" y="1563624"/>
            <a:ext cx="753964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D82EFA2A-73DE-48E4-A845-AFD9393C2B56}"/>
              </a:ext>
            </a:extLst>
          </p:cNvPr>
          <p:cNvSpPr>
            <a:spLocks noGrp="1"/>
          </p:cNvSpPr>
          <p:nvPr>
            <p:ph type="pic" idx="11" hasCustomPrompt="1"/>
          </p:nvPr>
        </p:nvSpPr>
        <p:spPr bwMode="gray">
          <a:xfrm>
            <a:off x="8174736" y="347472"/>
            <a:ext cx="4094384"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7543800" cy="645316"/>
          </a:xfrm>
        </p:spPr>
        <p:txBody>
          <a:bodyPr/>
          <a:lstStyle>
            <a:lvl1pPr>
              <a:defRPr/>
            </a:lvl1pPr>
          </a:lstStyle>
          <a:p>
            <a:r>
              <a:rPr lang="en-US"/>
              <a:t>Click to Edit Title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8" name="Subtitle 2">
            <a:extLst>
              <a:ext uri="{FF2B5EF4-FFF2-40B4-BE49-F238E27FC236}">
                <a16:creationId xmlns:a16="http://schemas.microsoft.com/office/drawing/2014/main" id="{EDBF5DC0-8F79-EC44-8632-079DDB531A53}"/>
              </a:ext>
            </a:extLst>
          </p:cNvPr>
          <p:cNvSpPr>
            <a:spLocks noGrp="1"/>
          </p:cNvSpPr>
          <p:nvPr>
            <p:ph type="subTitle" idx="1" hasCustomPrompt="1"/>
          </p:nvPr>
        </p:nvSpPr>
        <p:spPr bwMode="gray">
          <a:xfrm>
            <a:off x="384048" y="1007052"/>
            <a:ext cx="75438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2187796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 Picture - Half">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A06FF4F-18C5-42E5-B2AE-2482444946DE}"/>
              </a:ext>
            </a:extLst>
          </p:cNvPr>
          <p:cNvSpPr>
            <a:spLocks noGrp="1"/>
          </p:cNvSpPr>
          <p:nvPr>
            <p:ph type="pic" idx="1" hasCustomPrompt="1"/>
          </p:nvPr>
        </p:nvSpPr>
        <p:spPr bwMode="gray">
          <a:xfrm>
            <a:off x="6227064" y="347472"/>
            <a:ext cx="6046216"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5" name="Content Placeholder 2">
            <a:extLst>
              <a:ext uri="{FF2B5EF4-FFF2-40B4-BE49-F238E27FC236}">
                <a16:creationId xmlns:a16="http://schemas.microsoft.com/office/drawing/2014/main" id="{2ED8B44A-55F6-4E40-8670-B624E2A1A203}"/>
              </a:ext>
            </a:extLst>
          </p:cNvPr>
          <p:cNvSpPr>
            <a:spLocks noGrp="1"/>
          </p:cNvSpPr>
          <p:nvPr>
            <p:ph idx="10"/>
          </p:nvPr>
        </p:nvSpPr>
        <p:spPr>
          <a:xfrm>
            <a:off x="384046"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5596128" cy="645316"/>
          </a:xfrm>
        </p:spPr>
        <p:txBody>
          <a:bodyPr/>
          <a:lstStyle>
            <a:lvl1pPr>
              <a:defRPr/>
            </a:lvl1pPr>
          </a:lstStyle>
          <a:p>
            <a:r>
              <a:rPr lang="en-US"/>
              <a:t>Click to Edit Title</a:t>
            </a:r>
          </a:p>
        </p:txBody>
      </p:sp>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0625FBCC-2C77-1548-B8F1-57A5595D5DB4}" type="slidenum">
              <a:rPr lang="en-US"/>
              <a:pPr/>
              <a:t>‹#›</a:t>
            </a:fld>
            <a:endParaRPr lang="en-US"/>
          </a:p>
        </p:txBody>
      </p:sp>
      <p:sp>
        <p:nvSpPr>
          <p:cNvPr id="8" name="Subtitle 2">
            <a:extLst>
              <a:ext uri="{FF2B5EF4-FFF2-40B4-BE49-F238E27FC236}">
                <a16:creationId xmlns:a16="http://schemas.microsoft.com/office/drawing/2014/main" id="{576E6B40-8793-264D-93F2-C023A04B7B32}"/>
              </a:ext>
            </a:extLst>
          </p:cNvPr>
          <p:cNvSpPr>
            <a:spLocks noGrp="1"/>
          </p:cNvSpPr>
          <p:nvPr>
            <p:ph type="subTitle" idx="14" hasCustomPrompt="1"/>
          </p:nvPr>
        </p:nvSpPr>
        <p:spPr bwMode="gray">
          <a:xfrm>
            <a:off x="384048" y="1007052"/>
            <a:ext cx="5596128"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5803069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FD7D10B6-E969-49EC-9ED5-9D815DA76DAB}"/>
              </a:ext>
            </a:extLst>
          </p:cNvPr>
          <p:cNvSpPr>
            <a:spLocks noGrp="1"/>
          </p:cNvSpPr>
          <p:nvPr>
            <p:ph type="pic" idx="11" hasCustomPrompt="1"/>
          </p:nvPr>
        </p:nvSpPr>
        <p:spPr bwMode="gray">
          <a:xfrm>
            <a:off x="6096000" y="1563623"/>
            <a:ext cx="5715000"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7" y="1563624"/>
            <a:ext cx="5715000" cy="5375656"/>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6" name="Subtitle 2">
            <a:extLst>
              <a:ext uri="{FF2B5EF4-FFF2-40B4-BE49-F238E27FC236}">
                <a16:creationId xmlns:a16="http://schemas.microsoft.com/office/drawing/2014/main" id="{910098B6-0B28-2444-8A0C-3E71C5F71A9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473169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hotos">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70E19FFC-B396-4E6A-BA9D-4D7788BBF3A2}"/>
              </a:ext>
            </a:extLst>
          </p:cNvPr>
          <p:cNvSpPr>
            <a:spLocks noGrp="1"/>
          </p:cNvSpPr>
          <p:nvPr>
            <p:ph type="pic" idx="12" hasCustomPrompt="1"/>
          </p:nvPr>
        </p:nvSpPr>
        <p:spPr bwMode="gray">
          <a:xfrm>
            <a:off x="384048"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3" name="Picture Placeholder 2">
            <a:extLst>
              <a:ext uri="{FF2B5EF4-FFF2-40B4-BE49-F238E27FC236}">
                <a16:creationId xmlns:a16="http://schemas.microsoft.com/office/drawing/2014/main" id="{DB8174B9-1B69-45E5-9DD7-97B088183156}"/>
              </a:ext>
            </a:extLst>
          </p:cNvPr>
          <p:cNvSpPr>
            <a:spLocks noGrp="1"/>
          </p:cNvSpPr>
          <p:nvPr>
            <p:ph type="pic" idx="13" hasCustomPrompt="1"/>
          </p:nvPr>
        </p:nvSpPr>
        <p:spPr bwMode="gray">
          <a:xfrm>
            <a:off x="4189476"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4" name="Picture Placeholder 2">
            <a:extLst>
              <a:ext uri="{FF2B5EF4-FFF2-40B4-BE49-F238E27FC236}">
                <a16:creationId xmlns:a16="http://schemas.microsoft.com/office/drawing/2014/main" id="{1113A365-AFBA-4E33-AE59-203860E5A69B}"/>
              </a:ext>
            </a:extLst>
          </p:cNvPr>
          <p:cNvSpPr>
            <a:spLocks noGrp="1"/>
          </p:cNvSpPr>
          <p:nvPr>
            <p:ph type="pic" idx="14" hasCustomPrompt="1"/>
          </p:nvPr>
        </p:nvSpPr>
        <p:spPr bwMode="gray">
          <a:xfrm>
            <a:off x="7994904"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03E8A351-E77D-7E42-83E6-89DEBBA97C25}"/>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111130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hotos">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BBBBBB94-CC8D-41ED-B2F8-892B4D614800}"/>
              </a:ext>
            </a:extLst>
          </p:cNvPr>
          <p:cNvSpPr>
            <a:spLocks noGrp="1"/>
          </p:cNvSpPr>
          <p:nvPr>
            <p:ph type="pic" idx="13" hasCustomPrompt="1"/>
          </p:nvPr>
        </p:nvSpPr>
        <p:spPr bwMode="gray">
          <a:xfrm>
            <a:off x="384048"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4" name="Picture Placeholder 2">
            <a:extLst>
              <a:ext uri="{FF2B5EF4-FFF2-40B4-BE49-F238E27FC236}">
                <a16:creationId xmlns:a16="http://schemas.microsoft.com/office/drawing/2014/main" id="{6BF5D65F-55BE-44F7-8B96-6EE2CAAD8DD9}"/>
              </a:ext>
            </a:extLst>
          </p:cNvPr>
          <p:cNvSpPr>
            <a:spLocks noGrp="1"/>
          </p:cNvSpPr>
          <p:nvPr>
            <p:ph type="pic" idx="14" hasCustomPrompt="1"/>
          </p:nvPr>
        </p:nvSpPr>
        <p:spPr bwMode="gray">
          <a:xfrm>
            <a:off x="3237992"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5" name="Picture Placeholder 2">
            <a:extLst>
              <a:ext uri="{FF2B5EF4-FFF2-40B4-BE49-F238E27FC236}">
                <a16:creationId xmlns:a16="http://schemas.microsoft.com/office/drawing/2014/main" id="{BFAC28D2-9F83-4EB5-8EFF-176983961F7D}"/>
              </a:ext>
            </a:extLst>
          </p:cNvPr>
          <p:cNvSpPr>
            <a:spLocks noGrp="1"/>
          </p:cNvSpPr>
          <p:nvPr>
            <p:ph type="pic" idx="15" hasCustomPrompt="1"/>
          </p:nvPr>
        </p:nvSpPr>
        <p:spPr bwMode="gray">
          <a:xfrm>
            <a:off x="6091936"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6" name="Picture Placeholder 2">
            <a:extLst>
              <a:ext uri="{FF2B5EF4-FFF2-40B4-BE49-F238E27FC236}">
                <a16:creationId xmlns:a16="http://schemas.microsoft.com/office/drawing/2014/main" id="{D9851B1E-370C-4C19-B862-36DF31CF3B09}"/>
              </a:ext>
            </a:extLst>
          </p:cNvPr>
          <p:cNvSpPr>
            <a:spLocks noGrp="1"/>
          </p:cNvSpPr>
          <p:nvPr>
            <p:ph type="pic" idx="16" hasCustomPrompt="1"/>
          </p:nvPr>
        </p:nvSpPr>
        <p:spPr bwMode="gray">
          <a:xfrm>
            <a:off x="8945880"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A197CB36-776F-C747-B285-151EAD2830E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300034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Photo w/ Content">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8" y="4169664"/>
            <a:ext cx="11430000" cy="2760467"/>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6"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3"/>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5E13350D-60E3-284A-9C92-463FA29FC7F2}"/>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7034892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hotos w/ Conten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FD7D10B6-E969-49EC-9ED5-9D815DA76DAB}"/>
              </a:ext>
            </a:extLst>
          </p:cNvPr>
          <p:cNvSpPr>
            <a:spLocks noGrp="1"/>
          </p:cNvSpPr>
          <p:nvPr>
            <p:ph type="pic" idx="11" hasCustomPrompt="1"/>
          </p:nvPr>
        </p:nvSpPr>
        <p:spPr bwMode="gray">
          <a:xfrm>
            <a:off x="6089904" y="4169664"/>
            <a:ext cx="5715000" cy="274711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8" y="4169663"/>
            <a:ext cx="5715000"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6"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4"/>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6827EBF5-3938-574C-82F5-841106E7FAF1}"/>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063993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Title Slide ">
    <p:bg bwMode="ltGray">
      <p:bgPr>
        <a:solidFill>
          <a:schemeClr val="accent1"/>
        </a:solidFill>
        <a:effectLst/>
      </p:bgPr>
    </p:bg>
    <p:spTree>
      <p:nvGrpSpPr>
        <p:cNvPr id="1" name=""/>
        <p:cNvGrpSpPr/>
        <p:nvPr/>
      </p:nvGrpSpPr>
      <p:grpSpPr>
        <a:xfrm>
          <a:off x="0" y="0"/>
          <a:ext cx="0" cy="0"/>
          <a:chOff x="0" y="0"/>
          <a:chExt cx="0" cy="0"/>
        </a:xfrm>
      </p:grpSpPr>
      <p:sp>
        <p:nvSpPr>
          <p:cNvPr id="103" name="Picture Placeholder 4"/>
          <p:cNvSpPr>
            <a:spLocks noGrp="1"/>
          </p:cNvSpPr>
          <p:nvPr>
            <p:ph type="pic" sz="quarter" idx="10" hasCustomPrompt="1"/>
          </p:nvPr>
        </p:nvSpPr>
        <p:spPr>
          <a:xfrm>
            <a:off x="1524" y="0"/>
            <a:ext cx="12188952" cy="6858000"/>
          </a:xfrm>
          <a:no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mj-lt"/>
              </a:defRPr>
            </a:lvl1pPr>
          </a:lstStyle>
          <a:p>
            <a:pPr marL="228600" lvl="0" indent="-228600" algn="ctr"/>
            <a:r>
              <a:rPr lang="en-US"/>
              <a:t>Click icon to insert picture</a:t>
            </a:r>
          </a:p>
        </p:txBody>
      </p:sp>
      <p:sp>
        <p:nvSpPr>
          <p:cNvPr id="104" name="Text Placeholder 5">
            <a:extLst>
              <a:ext uri="{FF2B5EF4-FFF2-40B4-BE49-F238E27FC236}">
                <a16:creationId xmlns:a16="http://schemas.microsoft.com/office/drawing/2014/main" id="{DE86D2EE-0E63-423B-9F07-8E08B25E992A}"/>
              </a:ext>
            </a:extLst>
          </p:cNvPr>
          <p:cNvSpPr>
            <a:spLocks noGrp="1"/>
          </p:cNvSpPr>
          <p:nvPr>
            <p:ph type="body" sz="quarter" idx="11" hasCustomPrompt="1"/>
          </p:nvPr>
        </p:nvSpPr>
        <p:spPr>
          <a:xfrm>
            <a:off x="0" y="4544704"/>
            <a:ext cx="12188952" cy="2313296"/>
          </a:xfrm>
          <a:solidFill>
            <a:srgbClr val="000000">
              <a:alpha val="70000"/>
            </a:srgbClr>
          </a:solidFill>
          <a:ln w="127">
            <a:solidFill>
              <a:schemeClr val="accent1">
                <a:alpha val="0"/>
              </a:schemeClr>
            </a:solidFill>
          </a:ln>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 </a:t>
            </a:r>
          </a:p>
        </p:txBody>
      </p:sp>
      <p:sp>
        <p:nvSpPr>
          <p:cNvPr id="105" name="Text Placeholder 8">
            <a:extLst>
              <a:ext uri="{FF2B5EF4-FFF2-40B4-BE49-F238E27FC236}">
                <a16:creationId xmlns:a16="http://schemas.microsoft.com/office/drawing/2014/main" id="{7A509BF6-B247-4B7E-A5FB-824F899DD2FF}"/>
              </a:ext>
            </a:extLst>
          </p:cNvPr>
          <p:cNvSpPr>
            <a:spLocks noGrp="1" noChangeAspect="1"/>
          </p:cNvSpPr>
          <p:nvPr>
            <p:ph type="body" sz="quarter" idx="12" hasCustomPrompt="1"/>
          </p:nvPr>
        </p:nvSpPr>
        <p:spPr>
          <a:xfrm>
            <a:off x="384048" y="347472"/>
            <a:ext cx="502920" cy="1143001"/>
          </a:xfrm>
          <a:blipFill>
            <a:blip r:embed="rId2"/>
            <a:stretch>
              <a:fillRect/>
            </a:stretch>
          </a:blipFill>
          <a:ln w="127">
            <a:solidFill>
              <a:schemeClr val="accent1">
                <a:alpha val="0"/>
              </a:schemeClr>
            </a:solidFill>
          </a:ln>
        </p:spPr>
        <p:txBody>
          <a:bodyPr vert="horz" lIns="0" tIns="0" rIns="0" bIns="0" rtlCol="0">
            <a:noAutofit/>
          </a:bodyPr>
          <a:lstStyle>
            <a:lvl1pPr marL="228600" indent="-228600">
              <a:buNone/>
              <a:defRPr lang="en-US" dirty="0">
                <a:solidFill>
                  <a:schemeClr val="bg1">
                    <a:alpha val="0"/>
                  </a:schemeClr>
                </a:solidFill>
              </a:defRPr>
            </a:lvl1pPr>
          </a:lstStyle>
          <a:p>
            <a:pPr marL="0" lvl="0" indent="0"/>
            <a:r>
              <a:rPr lang="en-US"/>
              <a:t> </a:t>
            </a:r>
          </a:p>
        </p:txBody>
      </p:sp>
      <p:sp>
        <p:nvSpPr>
          <p:cNvPr id="2" name="Title 1">
            <a:extLst>
              <a:ext uri="{FF2B5EF4-FFF2-40B4-BE49-F238E27FC236}">
                <a16:creationId xmlns:a16="http://schemas.microsoft.com/office/drawing/2014/main" id="{BD5A6959-4596-4129-B8FA-A66E672EDF2D}"/>
              </a:ext>
            </a:extLst>
          </p:cNvPr>
          <p:cNvSpPr>
            <a:spLocks noGrp="1"/>
          </p:cNvSpPr>
          <p:nvPr>
            <p:ph type="title" hasCustomPrompt="1"/>
          </p:nvPr>
        </p:nvSpPr>
        <p:spPr bwMode="gray">
          <a:xfrm>
            <a:off x="384049" y="5140152"/>
            <a:ext cx="10762488" cy="694944"/>
          </a:xfrm>
        </p:spPr>
        <p:txBody>
          <a:bodyPr wrap="square" anchor="ctr">
            <a:noAutofit/>
          </a:bodyPr>
          <a:lstStyle>
            <a:lvl1pPr>
              <a:lnSpc>
                <a:spcPct val="90000"/>
              </a:lnSpc>
              <a:defRPr sz="6000" cap="none" baseline="0">
                <a:solidFill>
                  <a:schemeClr val="bg1"/>
                </a:solidFill>
                <a:latin typeface="Action NBA  Bold" pitchFamily="50" charset="0"/>
              </a:defRPr>
            </a:lvl1pPr>
          </a:lstStyle>
          <a:p>
            <a:r>
              <a:rPr lang="en-US"/>
              <a:t>Click To Edit Title</a:t>
            </a:r>
          </a:p>
        </p:txBody>
      </p:sp>
      <p:sp>
        <p:nvSpPr>
          <p:cNvPr id="3" name="Footer Placeholder 2"/>
          <p:cNvSpPr>
            <a:spLocks noGrp="1"/>
          </p:cNvSpPr>
          <p:nvPr>
            <p:ph type="ftr" sz="quarter" idx="13"/>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1676528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hotos w/ Content">
    <p:spTree>
      <p:nvGrpSpPr>
        <p:cNvPr id="1" name=""/>
        <p:cNvGrpSpPr/>
        <p:nvPr/>
      </p:nvGrpSpPr>
      <p:grpSpPr>
        <a:xfrm>
          <a:off x="0" y="0"/>
          <a:ext cx="0" cy="0"/>
          <a:chOff x="0" y="0"/>
          <a:chExt cx="0" cy="0"/>
        </a:xfrm>
      </p:grpSpPr>
      <p:sp>
        <p:nvSpPr>
          <p:cNvPr id="85"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4"/>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6" name="Picture Placeholder 2">
            <a:extLst>
              <a:ext uri="{FF2B5EF4-FFF2-40B4-BE49-F238E27FC236}">
                <a16:creationId xmlns:a16="http://schemas.microsoft.com/office/drawing/2014/main" id="{70E19FFC-B396-4E6A-BA9D-4D7788BBF3A2}"/>
              </a:ext>
            </a:extLst>
          </p:cNvPr>
          <p:cNvSpPr>
            <a:spLocks noGrp="1"/>
          </p:cNvSpPr>
          <p:nvPr>
            <p:ph type="pic" idx="12" hasCustomPrompt="1"/>
          </p:nvPr>
        </p:nvSpPr>
        <p:spPr bwMode="gray">
          <a:xfrm>
            <a:off x="384048"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7" name="Picture Placeholder 2">
            <a:extLst>
              <a:ext uri="{FF2B5EF4-FFF2-40B4-BE49-F238E27FC236}">
                <a16:creationId xmlns:a16="http://schemas.microsoft.com/office/drawing/2014/main" id="{DB8174B9-1B69-45E5-9DD7-97B088183156}"/>
              </a:ext>
            </a:extLst>
          </p:cNvPr>
          <p:cNvSpPr>
            <a:spLocks noGrp="1"/>
          </p:cNvSpPr>
          <p:nvPr>
            <p:ph type="pic" idx="13" hasCustomPrompt="1"/>
          </p:nvPr>
        </p:nvSpPr>
        <p:spPr bwMode="gray">
          <a:xfrm>
            <a:off x="4189476"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8" name="Picture Placeholder 2">
            <a:extLst>
              <a:ext uri="{FF2B5EF4-FFF2-40B4-BE49-F238E27FC236}">
                <a16:creationId xmlns:a16="http://schemas.microsoft.com/office/drawing/2014/main" id="{1113A365-AFBA-4E33-AE59-203860E5A69B}"/>
              </a:ext>
            </a:extLst>
          </p:cNvPr>
          <p:cNvSpPr>
            <a:spLocks noGrp="1"/>
          </p:cNvSpPr>
          <p:nvPr>
            <p:ph type="pic" idx="14" hasCustomPrompt="1"/>
          </p:nvPr>
        </p:nvSpPr>
        <p:spPr bwMode="gray">
          <a:xfrm>
            <a:off x="7994904"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7AD45DFF-2F56-614F-971D-5E7D5DE76480}"/>
              </a:ext>
            </a:extLst>
          </p:cNvPr>
          <p:cNvSpPr>
            <a:spLocks noGrp="1"/>
          </p:cNvSpPr>
          <p:nvPr>
            <p:ph type="subTitle" idx="15"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00846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12188952" cy="68580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3827512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hoto - Hoizont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602132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Picture Placeholder 2">
            <a:extLst>
              <a:ext uri="{FF2B5EF4-FFF2-40B4-BE49-F238E27FC236}">
                <a16:creationId xmlns:a16="http://schemas.microsoft.com/office/drawing/2014/main" id="{F25580DB-305A-4988-A1E9-11B6EF0C2B5E}"/>
              </a:ext>
            </a:extLst>
          </p:cNvPr>
          <p:cNvSpPr>
            <a:spLocks noGrp="1"/>
          </p:cNvSpPr>
          <p:nvPr>
            <p:ph type="pic" idx="12" hasCustomPrompt="1"/>
          </p:nvPr>
        </p:nvSpPr>
        <p:spPr bwMode="gray">
          <a:xfrm>
            <a:off x="6096000" y="77724"/>
            <a:ext cx="602132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3"/>
          </p:nvPr>
        </p:nvSpPr>
        <p:spPr/>
        <p:txBody>
          <a:bodyPr/>
          <a:lstStyle/>
          <a:p>
            <a:endParaRPr lang="en-US"/>
          </a:p>
        </p:txBody>
      </p:sp>
      <p:sp>
        <p:nvSpPr>
          <p:cNvPr id="4" name="Slide Number Placeholder 3"/>
          <p:cNvSpPr>
            <a:spLocks noGrp="1"/>
          </p:cNvSpPr>
          <p:nvPr>
            <p:ph type="sldNum" sz="quarter" idx="14"/>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3191983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hoto - Hoizont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4014213"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Picture Placeholder 2">
            <a:extLst>
              <a:ext uri="{FF2B5EF4-FFF2-40B4-BE49-F238E27FC236}">
                <a16:creationId xmlns:a16="http://schemas.microsoft.com/office/drawing/2014/main" id="{F25580DB-305A-4988-A1E9-11B6EF0C2B5E}"/>
              </a:ext>
            </a:extLst>
          </p:cNvPr>
          <p:cNvSpPr>
            <a:spLocks noGrp="1"/>
          </p:cNvSpPr>
          <p:nvPr>
            <p:ph type="pic" idx="12" hasCustomPrompt="1"/>
          </p:nvPr>
        </p:nvSpPr>
        <p:spPr bwMode="gray">
          <a:xfrm>
            <a:off x="4088890" y="77724"/>
            <a:ext cx="401421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FB78C70A-A27E-4E59-83B9-7B05426AB605}"/>
              </a:ext>
            </a:extLst>
          </p:cNvPr>
          <p:cNvSpPr>
            <a:spLocks noGrp="1"/>
          </p:cNvSpPr>
          <p:nvPr>
            <p:ph type="pic" idx="13" hasCustomPrompt="1"/>
          </p:nvPr>
        </p:nvSpPr>
        <p:spPr bwMode="gray">
          <a:xfrm>
            <a:off x="8103103" y="77724"/>
            <a:ext cx="4014213"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4"/>
          </p:nvPr>
        </p:nvSpPr>
        <p:spPr/>
        <p:txBody>
          <a:bodyPr/>
          <a:lstStyle/>
          <a:p>
            <a:endParaRPr lang="en-US"/>
          </a:p>
        </p:txBody>
      </p:sp>
      <p:sp>
        <p:nvSpPr>
          <p:cNvPr id="4" name="Slide Number Placeholder 3"/>
          <p:cNvSpPr>
            <a:spLocks noGrp="1"/>
          </p:cNvSpPr>
          <p:nvPr>
            <p:ph type="sldNum" sz="quarter" idx="15"/>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12124309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hoto - Vertic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12042648"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226B94A5-CAB6-4DA1-958D-09D768AD0ECC}"/>
              </a:ext>
            </a:extLst>
          </p:cNvPr>
          <p:cNvSpPr>
            <a:spLocks noGrp="1"/>
          </p:cNvSpPr>
          <p:nvPr>
            <p:ph type="pic" idx="15" hasCustomPrompt="1"/>
          </p:nvPr>
        </p:nvSpPr>
        <p:spPr bwMode="gray">
          <a:xfrm>
            <a:off x="74676" y="3429008"/>
            <a:ext cx="12042648"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6"/>
          </p:nvPr>
        </p:nvSpPr>
        <p:spPr/>
        <p:txBody>
          <a:bodyPr/>
          <a:lstStyle/>
          <a:p>
            <a:endParaRPr lang="en-US"/>
          </a:p>
        </p:txBody>
      </p:sp>
      <p:sp>
        <p:nvSpPr>
          <p:cNvPr id="3" name="Slide Number Placeholder 2"/>
          <p:cNvSpPr>
            <a:spLocks noGrp="1"/>
          </p:cNvSpPr>
          <p:nvPr>
            <p:ph type="sldNum" sz="quarter" idx="17"/>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3401774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hoto - Vertic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12042648" cy="223417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 name="Picture Placeholder 2">
            <a:extLst>
              <a:ext uri="{FF2B5EF4-FFF2-40B4-BE49-F238E27FC236}">
                <a16:creationId xmlns:a16="http://schemas.microsoft.com/office/drawing/2014/main" id="{7D8FE65B-0F1F-484A-B02E-05B573F4975E}"/>
              </a:ext>
            </a:extLst>
          </p:cNvPr>
          <p:cNvSpPr>
            <a:spLocks noGrp="1"/>
          </p:cNvSpPr>
          <p:nvPr>
            <p:ph type="pic" idx="12" hasCustomPrompt="1"/>
          </p:nvPr>
        </p:nvSpPr>
        <p:spPr bwMode="gray">
          <a:xfrm>
            <a:off x="74676" y="4546102"/>
            <a:ext cx="12042648" cy="223417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Picture Placeholder 2">
            <a:extLst>
              <a:ext uri="{FF2B5EF4-FFF2-40B4-BE49-F238E27FC236}">
                <a16:creationId xmlns:a16="http://schemas.microsoft.com/office/drawing/2014/main" id="{FF1E1592-64E0-4B38-BD64-199E3F625813}"/>
              </a:ext>
            </a:extLst>
          </p:cNvPr>
          <p:cNvSpPr>
            <a:spLocks noGrp="1"/>
          </p:cNvSpPr>
          <p:nvPr>
            <p:ph type="pic" idx="13" hasCustomPrompt="1"/>
          </p:nvPr>
        </p:nvSpPr>
        <p:spPr bwMode="gray">
          <a:xfrm>
            <a:off x="74676" y="2346570"/>
            <a:ext cx="12042648" cy="216484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4"/>
          </p:nvPr>
        </p:nvSpPr>
        <p:spPr/>
        <p:txBody>
          <a:bodyPr/>
          <a:lstStyle/>
          <a:p>
            <a:endParaRPr lang="en-US"/>
          </a:p>
        </p:txBody>
      </p:sp>
      <p:sp>
        <p:nvSpPr>
          <p:cNvPr id="3" name="Slide Number Placeholder 2"/>
          <p:cNvSpPr>
            <a:spLocks noGrp="1"/>
          </p:cNvSpPr>
          <p:nvPr>
            <p:ph type="sldNum" sz="quarter" idx="15"/>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3088592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hoto">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6021295"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7" name="Picture Placeholder 2">
            <a:extLst>
              <a:ext uri="{FF2B5EF4-FFF2-40B4-BE49-F238E27FC236}">
                <a16:creationId xmlns:a16="http://schemas.microsoft.com/office/drawing/2014/main" id="{E98004C3-0191-4F96-A754-2CDA096D0167}"/>
              </a:ext>
            </a:extLst>
          </p:cNvPr>
          <p:cNvSpPr>
            <a:spLocks noGrp="1"/>
          </p:cNvSpPr>
          <p:nvPr>
            <p:ph type="pic" idx="12" hasCustomPrompt="1"/>
          </p:nvPr>
        </p:nvSpPr>
        <p:spPr bwMode="gray">
          <a:xfrm>
            <a:off x="6095970" y="77724"/>
            <a:ext cx="6021353" cy="3351259"/>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 name="Picture Placeholder 2">
            <a:extLst>
              <a:ext uri="{FF2B5EF4-FFF2-40B4-BE49-F238E27FC236}">
                <a16:creationId xmlns:a16="http://schemas.microsoft.com/office/drawing/2014/main" id="{C66C1932-C1CE-4DC2-84E7-928BD6AA7B94}"/>
              </a:ext>
            </a:extLst>
          </p:cNvPr>
          <p:cNvSpPr>
            <a:spLocks noGrp="1"/>
          </p:cNvSpPr>
          <p:nvPr>
            <p:ph type="pic" idx="13" hasCustomPrompt="1"/>
          </p:nvPr>
        </p:nvSpPr>
        <p:spPr bwMode="gray">
          <a:xfrm>
            <a:off x="74676" y="3428982"/>
            <a:ext cx="6021257" cy="3351293"/>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275C007E-235A-48CA-8804-560845EC8D45}"/>
              </a:ext>
            </a:extLst>
          </p:cNvPr>
          <p:cNvSpPr>
            <a:spLocks noGrp="1"/>
          </p:cNvSpPr>
          <p:nvPr>
            <p:ph type="pic" idx="14" hasCustomPrompt="1"/>
          </p:nvPr>
        </p:nvSpPr>
        <p:spPr bwMode="gray">
          <a:xfrm>
            <a:off x="6095932" y="3428982"/>
            <a:ext cx="6021391" cy="335129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5"/>
          </p:nvPr>
        </p:nvSpPr>
        <p:spPr/>
        <p:txBody>
          <a:bodyPr/>
          <a:lstStyle/>
          <a:p>
            <a:endParaRPr lang="en-US"/>
          </a:p>
        </p:txBody>
      </p:sp>
      <p:sp>
        <p:nvSpPr>
          <p:cNvPr id="3" name="Slide Number Placeholder 2"/>
          <p:cNvSpPr>
            <a:spLocks noGrp="1"/>
          </p:cNvSpPr>
          <p:nvPr>
            <p:ph type="sldNum" sz="quarter" idx="16"/>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3567147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8" name="Picture Placeholder 117"/>
          <p:cNvSpPr>
            <a:spLocks noGrp="1"/>
          </p:cNvSpPr>
          <p:nvPr>
            <p:ph type="pic" sz="quarter" idx="10" hasCustomPrompt="1"/>
          </p:nvPr>
        </p:nvSpPr>
        <p:spPr>
          <a:xfrm>
            <a:off x="-1" y="1563688"/>
            <a:ext cx="3054096" cy="3526655"/>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19" name="Picture Placeholder 117"/>
          <p:cNvSpPr>
            <a:spLocks noGrp="1"/>
          </p:cNvSpPr>
          <p:nvPr>
            <p:ph type="pic" sz="quarter" idx="11" hasCustomPrompt="1"/>
          </p:nvPr>
        </p:nvSpPr>
        <p:spPr>
          <a:xfrm>
            <a:off x="4571039" y="3327465"/>
            <a:ext cx="3050868" cy="3530535"/>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20" name="Picture Placeholder 117"/>
          <p:cNvSpPr>
            <a:spLocks noGrp="1"/>
          </p:cNvSpPr>
          <p:nvPr>
            <p:ph type="pic" sz="quarter" idx="12" hasCustomPrompt="1"/>
          </p:nvPr>
        </p:nvSpPr>
        <p:spPr>
          <a:xfrm>
            <a:off x="9145587" y="1563687"/>
            <a:ext cx="3046413" cy="3529584"/>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21" name="Picture Placeholder 117"/>
          <p:cNvSpPr>
            <a:spLocks noGrp="1"/>
          </p:cNvSpPr>
          <p:nvPr>
            <p:ph type="pic" sz="quarter" idx="13"/>
          </p:nvPr>
        </p:nvSpPr>
        <p:spPr>
          <a:xfrm>
            <a:off x="304991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2" name="Picture Placeholder 117"/>
          <p:cNvSpPr>
            <a:spLocks noGrp="1"/>
          </p:cNvSpPr>
          <p:nvPr>
            <p:ph type="pic" sz="quarter" idx="14"/>
          </p:nvPr>
        </p:nvSpPr>
        <p:spPr>
          <a:xfrm>
            <a:off x="457359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3" name="Picture Placeholder 117"/>
          <p:cNvSpPr>
            <a:spLocks noGrp="1"/>
          </p:cNvSpPr>
          <p:nvPr>
            <p:ph type="pic" sz="quarter" idx="15"/>
          </p:nvPr>
        </p:nvSpPr>
        <p:spPr>
          <a:xfrm>
            <a:off x="609727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4" name="Picture Placeholder 117"/>
          <p:cNvSpPr>
            <a:spLocks noGrp="1"/>
          </p:cNvSpPr>
          <p:nvPr>
            <p:ph type="pic" sz="quarter" idx="16"/>
          </p:nvPr>
        </p:nvSpPr>
        <p:spPr>
          <a:xfrm>
            <a:off x="7620960"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5" name="Picture Placeholder 117"/>
          <p:cNvSpPr>
            <a:spLocks noGrp="1"/>
          </p:cNvSpPr>
          <p:nvPr>
            <p:ph type="pic" sz="quarter" idx="17"/>
          </p:nvPr>
        </p:nvSpPr>
        <p:spPr>
          <a:xfrm>
            <a:off x="3049919" y="3327465"/>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8" name="Picture Placeholder 117"/>
          <p:cNvSpPr>
            <a:spLocks noGrp="1"/>
          </p:cNvSpPr>
          <p:nvPr>
            <p:ph type="pic" sz="quarter" idx="20"/>
          </p:nvPr>
        </p:nvSpPr>
        <p:spPr>
          <a:xfrm>
            <a:off x="7620960" y="3327465"/>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2" name="Picture Placeholder 117"/>
          <p:cNvSpPr>
            <a:spLocks noGrp="1"/>
          </p:cNvSpPr>
          <p:nvPr>
            <p:ph type="pic" sz="quarter" idx="21"/>
          </p:nvPr>
        </p:nvSpPr>
        <p:spPr>
          <a:xfrm>
            <a:off x="0"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3" name="Picture Placeholder 117"/>
          <p:cNvSpPr>
            <a:spLocks noGrp="1"/>
          </p:cNvSpPr>
          <p:nvPr>
            <p:ph type="pic" sz="quarter" idx="22"/>
          </p:nvPr>
        </p:nvSpPr>
        <p:spPr>
          <a:xfrm>
            <a:off x="1527047"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4" name="Picture Placeholder 117"/>
          <p:cNvSpPr>
            <a:spLocks noGrp="1"/>
          </p:cNvSpPr>
          <p:nvPr>
            <p:ph type="pic" sz="quarter" idx="23"/>
          </p:nvPr>
        </p:nvSpPr>
        <p:spPr>
          <a:xfrm>
            <a:off x="3049919"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5" name="Picture Placeholder 117"/>
          <p:cNvSpPr>
            <a:spLocks noGrp="1"/>
          </p:cNvSpPr>
          <p:nvPr>
            <p:ph type="pic" sz="quarter" idx="24"/>
          </p:nvPr>
        </p:nvSpPr>
        <p:spPr>
          <a:xfrm>
            <a:off x="7620960"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6" name="Picture Placeholder 117"/>
          <p:cNvSpPr>
            <a:spLocks noGrp="1"/>
          </p:cNvSpPr>
          <p:nvPr>
            <p:ph type="pic" sz="quarter" idx="25"/>
          </p:nvPr>
        </p:nvSpPr>
        <p:spPr>
          <a:xfrm>
            <a:off x="9142956"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7" name="Picture Placeholder 117"/>
          <p:cNvSpPr>
            <a:spLocks noGrp="1"/>
          </p:cNvSpPr>
          <p:nvPr>
            <p:ph type="pic" sz="quarter" idx="26"/>
          </p:nvPr>
        </p:nvSpPr>
        <p:spPr>
          <a:xfrm>
            <a:off x="10664952"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2" name="Title 1"/>
          <p:cNvSpPr>
            <a:spLocks noGrp="1"/>
          </p:cNvSpPr>
          <p:nvPr>
            <p:ph type="title" hasCustomPrompt="1"/>
          </p:nvPr>
        </p:nvSpPr>
        <p:spPr/>
        <p:txBody>
          <a:bodyPr/>
          <a:lstStyle>
            <a:lvl1pPr>
              <a:defRPr/>
            </a:lvl1pPr>
          </a:lstStyle>
          <a:p>
            <a:r>
              <a:rPr lang="en-US"/>
              <a:t>Click to Edit Title</a:t>
            </a:r>
          </a:p>
        </p:txBody>
      </p:sp>
      <p:sp>
        <p:nvSpPr>
          <p:cNvPr id="18" name="Subtitle 2">
            <a:extLst>
              <a:ext uri="{FF2B5EF4-FFF2-40B4-BE49-F238E27FC236}">
                <a16:creationId xmlns:a16="http://schemas.microsoft.com/office/drawing/2014/main" id="{834BE2A6-ED26-9D4B-A81D-70107B08D64F}"/>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000" b="1" dirty="0"/>
            </a:lvl1pPr>
          </a:lstStyle>
          <a:p>
            <a:pPr lvl="0"/>
            <a:r>
              <a:rPr lang="en-US"/>
              <a:t>Click to Edit Subtitle</a:t>
            </a:r>
          </a:p>
        </p:txBody>
      </p:sp>
    </p:spTree>
    <p:extLst>
      <p:ext uri="{BB962C8B-B14F-4D97-AF65-F5344CB8AC3E}">
        <p14:creationId xmlns:p14="http://schemas.microsoft.com/office/powerpoint/2010/main" val="14049088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Picture Placeholder 7"/>
          <p:cNvSpPr>
            <a:spLocks noGrp="1"/>
          </p:cNvSpPr>
          <p:nvPr>
            <p:ph type="pic" sz="quarter" idx="36" hasCustomPrompt="1"/>
          </p:nvPr>
        </p:nvSpPr>
        <p:spPr>
          <a:xfrm>
            <a:off x="-41212"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19" name="Picture Placeholder 7"/>
          <p:cNvSpPr>
            <a:spLocks noGrp="1"/>
          </p:cNvSpPr>
          <p:nvPr>
            <p:ph type="pic" sz="quarter" idx="62" hasCustomPrompt="1"/>
          </p:nvPr>
        </p:nvSpPr>
        <p:spPr>
          <a:xfrm>
            <a:off x="-41212"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0" name="Picture Placeholder 7"/>
          <p:cNvSpPr>
            <a:spLocks noGrp="1"/>
          </p:cNvSpPr>
          <p:nvPr>
            <p:ph type="pic" sz="quarter" idx="70" hasCustomPrompt="1"/>
          </p:nvPr>
        </p:nvSpPr>
        <p:spPr>
          <a:xfrm>
            <a:off x="-41212"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1" name="Picture Placeholder 7"/>
          <p:cNvSpPr>
            <a:spLocks noGrp="1"/>
          </p:cNvSpPr>
          <p:nvPr>
            <p:ph type="pic" sz="quarter" idx="78" hasCustomPrompt="1"/>
          </p:nvPr>
        </p:nvSpPr>
        <p:spPr>
          <a:xfrm>
            <a:off x="-41212"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2" name="Picture Placeholder 7"/>
          <p:cNvSpPr>
            <a:spLocks noGrp="1"/>
          </p:cNvSpPr>
          <p:nvPr>
            <p:ph type="pic" sz="quarter" idx="86" hasCustomPrompt="1"/>
          </p:nvPr>
        </p:nvSpPr>
        <p:spPr>
          <a:xfrm>
            <a:off x="-41212"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3" name="Picture Placeholder 7"/>
          <p:cNvSpPr>
            <a:spLocks noGrp="1"/>
          </p:cNvSpPr>
          <p:nvPr>
            <p:ph type="pic" sz="quarter" idx="55" hasCustomPrompt="1"/>
          </p:nvPr>
        </p:nvSpPr>
        <p:spPr>
          <a:xfrm>
            <a:off x="1492367"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4" name="Picture Placeholder 7"/>
          <p:cNvSpPr>
            <a:spLocks noGrp="1"/>
          </p:cNvSpPr>
          <p:nvPr>
            <p:ph type="pic" sz="quarter" idx="63" hasCustomPrompt="1"/>
          </p:nvPr>
        </p:nvSpPr>
        <p:spPr>
          <a:xfrm>
            <a:off x="1492367"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5" name="Picture Placeholder 7"/>
          <p:cNvSpPr>
            <a:spLocks noGrp="1"/>
          </p:cNvSpPr>
          <p:nvPr>
            <p:ph type="pic" sz="quarter" idx="71" hasCustomPrompt="1"/>
          </p:nvPr>
        </p:nvSpPr>
        <p:spPr>
          <a:xfrm>
            <a:off x="1492367"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6" name="Picture Placeholder 7"/>
          <p:cNvSpPr>
            <a:spLocks noGrp="1"/>
          </p:cNvSpPr>
          <p:nvPr>
            <p:ph type="pic" sz="quarter" idx="79" hasCustomPrompt="1"/>
          </p:nvPr>
        </p:nvSpPr>
        <p:spPr>
          <a:xfrm>
            <a:off x="1492367"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7" name="Picture Placeholder 7"/>
          <p:cNvSpPr>
            <a:spLocks noGrp="1"/>
          </p:cNvSpPr>
          <p:nvPr>
            <p:ph type="pic" sz="quarter" idx="87" hasCustomPrompt="1"/>
          </p:nvPr>
        </p:nvSpPr>
        <p:spPr>
          <a:xfrm>
            <a:off x="1492367"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8" name="Picture Placeholder 7"/>
          <p:cNvSpPr>
            <a:spLocks noGrp="1"/>
          </p:cNvSpPr>
          <p:nvPr>
            <p:ph type="pic" sz="quarter" idx="56" hasCustomPrompt="1"/>
          </p:nvPr>
        </p:nvSpPr>
        <p:spPr>
          <a:xfrm>
            <a:off x="3025946"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9" name="Picture Placeholder 7"/>
          <p:cNvSpPr>
            <a:spLocks noGrp="1"/>
          </p:cNvSpPr>
          <p:nvPr>
            <p:ph type="pic" sz="quarter" idx="64" hasCustomPrompt="1"/>
          </p:nvPr>
        </p:nvSpPr>
        <p:spPr>
          <a:xfrm>
            <a:off x="3025946"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0" name="Picture Placeholder 7"/>
          <p:cNvSpPr>
            <a:spLocks noGrp="1"/>
          </p:cNvSpPr>
          <p:nvPr>
            <p:ph type="pic" sz="quarter" idx="72" hasCustomPrompt="1"/>
          </p:nvPr>
        </p:nvSpPr>
        <p:spPr>
          <a:xfrm>
            <a:off x="3025946"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1" name="Picture Placeholder 7"/>
          <p:cNvSpPr>
            <a:spLocks noGrp="1"/>
          </p:cNvSpPr>
          <p:nvPr>
            <p:ph type="pic" sz="quarter" idx="80" hasCustomPrompt="1"/>
          </p:nvPr>
        </p:nvSpPr>
        <p:spPr>
          <a:xfrm>
            <a:off x="3025946"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2" name="Picture Placeholder 7"/>
          <p:cNvSpPr>
            <a:spLocks noGrp="1"/>
          </p:cNvSpPr>
          <p:nvPr>
            <p:ph type="pic" sz="quarter" idx="88" hasCustomPrompt="1"/>
          </p:nvPr>
        </p:nvSpPr>
        <p:spPr>
          <a:xfrm>
            <a:off x="3025946"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3" name="Picture Placeholder 7"/>
          <p:cNvSpPr>
            <a:spLocks noGrp="1"/>
          </p:cNvSpPr>
          <p:nvPr>
            <p:ph type="pic" sz="quarter" idx="57" hasCustomPrompt="1"/>
          </p:nvPr>
        </p:nvSpPr>
        <p:spPr>
          <a:xfrm>
            <a:off x="4559525"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4" name="Picture Placeholder 7"/>
          <p:cNvSpPr>
            <a:spLocks noGrp="1"/>
          </p:cNvSpPr>
          <p:nvPr>
            <p:ph type="pic" sz="quarter" idx="65" hasCustomPrompt="1"/>
          </p:nvPr>
        </p:nvSpPr>
        <p:spPr>
          <a:xfrm>
            <a:off x="4559525"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5" name="Picture Placeholder 7"/>
          <p:cNvSpPr>
            <a:spLocks noGrp="1"/>
          </p:cNvSpPr>
          <p:nvPr>
            <p:ph type="pic" sz="quarter" idx="73" hasCustomPrompt="1"/>
          </p:nvPr>
        </p:nvSpPr>
        <p:spPr>
          <a:xfrm>
            <a:off x="4559525"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6" name="Picture Placeholder 7"/>
          <p:cNvSpPr>
            <a:spLocks noGrp="1"/>
          </p:cNvSpPr>
          <p:nvPr>
            <p:ph type="pic" sz="quarter" idx="81" hasCustomPrompt="1"/>
          </p:nvPr>
        </p:nvSpPr>
        <p:spPr>
          <a:xfrm>
            <a:off x="4559525"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7" name="Picture Placeholder 7"/>
          <p:cNvSpPr>
            <a:spLocks noGrp="1"/>
          </p:cNvSpPr>
          <p:nvPr>
            <p:ph type="pic" sz="quarter" idx="89" hasCustomPrompt="1"/>
          </p:nvPr>
        </p:nvSpPr>
        <p:spPr>
          <a:xfrm>
            <a:off x="4559525"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8" name="Picture Placeholder 7"/>
          <p:cNvSpPr>
            <a:spLocks noGrp="1"/>
          </p:cNvSpPr>
          <p:nvPr>
            <p:ph type="pic" sz="quarter" idx="58" hasCustomPrompt="1"/>
          </p:nvPr>
        </p:nvSpPr>
        <p:spPr>
          <a:xfrm>
            <a:off x="6093104"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9" name="Picture Placeholder 7"/>
          <p:cNvSpPr>
            <a:spLocks noGrp="1"/>
          </p:cNvSpPr>
          <p:nvPr>
            <p:ph type="pic" sz="quarter" idx="66" hasCustomPrompt="1"/>
          </p:nvPr>
        </p:nvSpPr>
        <p:spPr>
          <a:xfrm>
            <a:off x="6093104"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0" name="Picture Placeholder 7"/>
          <p:cNvSpPr>
            <a:spLocks noGrp="1"/>
          </p:cNvSpPr>
          <p:nvPr>
            <p:ph type="pic" sz="quarter" idx="74" hasCustomPrompt="1"/>
          </p:nvPr>
        </p:nvSpPr>
        <p:spPr>
          <a:xfrm>
            <a:off x="6093104"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1" name="Picture Placeholder 7"/>
          <p:cNvSpPr>
            <a:spLocks noGrp="1"/>
          </p:cNvSpPr>
          <p:nvPr>
            <p:ph type="pic" sz="quarter" idx="82" hasCustomPrompt="1"/>
          </p:nvPr>
        </p:nvSpPr>
        <p:spPr>
          <a:xfrm>
            <a:off x="6093104"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2" name="Picture Placeholder 7"/>
          <p:cNvSpPr>
            <a:spLocks noGrp="1"/>
          </p:cNvSpPr>
          <p:nvPr>
            <p:ph type="pic" sz="quarter" idx="90" hasCustomPrompt="1"/>
          </p:nvPr>
        </p:nvSpPr>
        <p:spPr>
          <a:xfrm>
            <a:off x="6093104"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3" name="Picture Placeholder 7"/>
          <p:cNvSpPr>
            <a:spLocks noGrp="1"/>
          </p:cNvSpPr>
          <p:nvPr>
            <p:ph type="pic" sz="quarter" idx="59" hasCustomPrompt="1"/>
          </p:nvPr>
        </p:nvSpPr>
        <p:spPr>
          <a:xfrm>
            <a:off x="7626683"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4" name="Picture Placeholder 7"/>
          <p:cNvSpPr>
            <a:spLocks noGrp="1"/>
          </p:cNvSpPr>
          <p:nvPr>
            <p:ph type="pic" sz="quarter" idx="67" hasCustomPrompt="1"/>
          </p:nvPr>
        </p:nvSpPr>
        <p:spPr>
          <a:xfrm>
            <a:off x="7626683"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5" name="Picture Placeholder 7"/>
          <p:cNvSpPr>
            <a:spLocks noGrp="1"/>
          </p:cNvSpPr>
          <p:nvPr>
            <p:ph type="pic" sz="quarter" idx="75" hasCustomPrompt="1"/>
          </p:nvPr>
        </p:nvSpPr>
        <p:spPr>
          <a:xfrm>
            <a:off x="7626683"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6" name="Picture Placeholder 7"/>
          <p:cNvSpPr>
            <a:spLocks noGrp="1"/>
          </p:cNvSpPr>
          <p:nvPr>
            <p:ph type="pic" sz="quarter" idx="83" hasCustomPrompt="1"/>
          </p:nvPr>
        </p:nvSpPr>
        <p:spPr>
          <a:xfrm>
            <a:off x="7626683"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7" name="Picture Placeholder 7"/>
          <p:cNvSpPr>
            <a:spLocks noGrp="1"/>
          </p:cNvSpPr>
          <p:nvPr>
            <p:ph type="pic" sz="quarter" idx="91" hasCustomPrompt="1"/>
          </p:nvPr>
        </p:nvSpPr>
        <p:spPr>
          <a:xfrm>
            <a:off x="7626683"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8" name="Picture Placeholder 7"/>
          <p:cNvSpPr>
            <a:spLocks noGrp="1"/>
          </p:cNvSpPr>
          <p:nvPr>
            <p:ph type="pic" sz="quarter" idx="60" hasCustomPrompt="1"/>
          </p:nvPr>
        </p:nvSpPr>
        <p:spPr>
          <a:xfrm>
            <a:off x="9160262"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9" name="Picture Placeholder 7"/>
          <p:cNvSpPr>
            <a:spLocks noGrp="1"/>
          </p:cNvSpPr>
          <p:nvPr>
            <p:ph type="pic" sz="quarter" idx="68" hasCustomPrompt="1"/>
          </p:nvPr>
        </p:nvSpPr>
        <p:spPr>
          <a:xfrm>
            <a:off x="9160262"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0" name="Picture Placeholder 7"/>
          <p:cNvSpPr>
            <a:spLocks noGrp="1"/>
          </p:cNvSpPr>
          <p:nvPr>
            <p:ph type="pic" sz="quarter" idx="76" hasCustomPrompt="1"/>
          </p:nvPr>
        </p:nvSpPr>
        <p:spPr>
          <a:xfrm>
            <a:off x="9160262"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1" name="Picture Placeholder 7"/>
          <p:cNvSpPr>
            <a:spLocks noGrp="1"/>
          </p:cNvSpPr>
          <p:nvPr>
            <p:ph type="pic" sz="quarter" idx="84" hasCustomPrompt="1"/>
          </p:nvPr>
        </p:nvSpPr>
        <p:spPr>
          <a:xfrm>
            <a:off x="9160262"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2" name="Picture Placeholder 7"/>
          <p:cNvSpPr>
            <a:spLocks noGrp="1"/>
          </p:cNvSpPr>
          <p:nvPr>
            <p:ph type="pic" sz="quarter" idx="92" hasCustomPrompt="1"/>
          </p:nvPr>
        </p:nvSpPr>
        <p:spPr>
          <a:xfrm>
            <a:off x="9160262"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3" name="Picture Placeholder 7"/>
          <p:cNvSpPr>
            <a:spLocks noGrp="1"/>
          </p:cNvSpPr>
          <p:nvPr>
            <p:ph type="pic" sz="quarter" idx="61" hasCustomPrompt="1"/>
          </p:nvPr>
        </p:nvSpPr>
        <p:spPr>
          <a:xfrm>
            <a:off x="10693844"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4" name="Picture Placeholder 7"/>
          <p:cNvSpPr>
            <a:spLocks noGrp="1"/>
          </p:cNvSpPr>
          <p:nvPr>
            <p:ph type="pic" sz="quarter" idx="69" hasCustomPrompt="1"/>
          </p:nvPr>
        </p:nvSpPr>
        <p:spPr>
          <a:xfrm>
            <a:off x="10693844"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5" name="Picture Placeholder 7"/>
          <p:cNvSpPr>
            <a:spLocks noGrp="1"/>
          </p:cNvSpPr>
          <p:nvPr>
            <p:ph type="pic" sz="quarter" idx="77" hasCustomPrompt="1"/>
          </p:nvPr>
        </p:nvSpPr>
        <p:spPr>
          <a:xfrm>
            <a:off x="10693844"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6" name="Picture Placeholder 7"/>
          <p:cNvSpPr>
            <a:spLocks noGrp="1"/>
          </p:cNvSpPr>
          <p:nvPr>
            <p:ph type="pic" sz="quarter" idx="85" hasCustomPrompt="1"/>
          </p:nvPr>
        </p:nvSpPr>
        <p:spPr>
          <a:xfrm>
            <a:off x="10693844"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7" name="Picture Placeholder 7"/>
          <p:cNvSpPr>
            <a:spLocks noGrp="1"/>
          </p:cNvSpPr>
          <p:nvPr>
            <p:ph type="pic" sz="quarter" idx="93" hasCustomPrompt="1"/>
          </p:nvPr>
        </p:nvSpPr>
        <p:spPr>
          <a:xfrm>
            <a:off x="10693844"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2331720" y="1563624"/>
            <a:ext cx="3633217"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8" name="Rectangle 27">
            <a:extLst>
              <a:ext uri="{FF2B5EF4-FFF2-40B4-BE49-F238E27FC236}">
                <a16:creationId xmlns:a16="http://schemas.microsoft.com/office/drawing/2014/main" id="{FC9892F5-86B9-42BA-9908-E74A24D35407}"/>
              </a:ext>
            </a:extLst>
          </p:cNvPr>
          <p:cNvSpPr/>
          <p:nvPr userDrawn="1"/>
        </p:nvSpPr>
        <p:spPr>
          <a:xfrm>
            <a:off x="6227064"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2388108" y="1617185"/>
            <a:ext cx="3520440" cy="2902161"/>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2517772" y="4611803"/>
            <a:ext cx="3261112" cy="1460825"/>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8" name="Picture Placeholder 2">
            <a:extLst>
              <a:ext uri="{FF2B5EF4-FFF2-40B4-BE49-F238E27FC236}">
                <a16:creationId xmlns:a16="http://schemas.microsoft.com/office/drawing/2014/main" id="{C8F492E6-A06F-4FD4-9D42-28D81F916BAB}"/>
              </a:ext>
            </a:extLst>
          </p:cNvPr>
          <p:cNvSpPr>
            <a:spLocks noGrp="1"/>
          </p:cNvSpPr>
          <p:nvPr>
            <p:ph type="pic" idx="23" hasCustomPrompt="1"/>
          </p:nvPr>
        </p:nvSpPr>
        <p:spPr bwMode="gray">
          <a:xfrm>
            <a:off x="6281928" y="1616168"/>
            <a:ext cx="3520440" cy="2903178"/>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0" name="Content Placeholder 2">
            <a:extLst>
              <a:ext uri="{FF2B5EF4-FFF2-40B4-BE49-F238E27FC236}">
                <a16:creationId xmlns:a16="http://schemas.microsoft.com/office/drawing/2014/main" id="{01FD292F-9D5E-46C8-B0CA-5FB41E65985F}"/>
              </a:ext>
            </a:extLst>
          </p:cNvPr>
          <p:cNvSpPr>
            <a:spLocks noGrp="1"/>
          </p:cNvSpPr>
          <p:nvPr>
            <p:ph idx="25" hasCustomPrompt="1"/>
          </p:nvPr>
        </p:nvSpPr>
        <p:spPr>
          <a:xfrm>
            <a:off x="6411592" y="4610786"/>
            <a:ext cx="3261112" cy="1460825"/>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6"/>
          </p:nvPr>
        </p:nvSpPr>
        <p:spPr/>
        <p:txBody>
          <a:bodyPr/>
          <a:lstStyle/>
          <a:p>
            <a:endParaRPr lang="en-US"/>
          </a:p>
        </p:txBody>
      </p:sp>
      <p:sp>
        <p:nvSpPr>
          <p:cNvPr id="4" name="Slide Number Placeholder 3"/>
          <p:cNvSpPr>
            <a:spLocks noGrp="1"/>
          </p:cNvSpPr>
          <p:nvPr>
            <p:ph type="sldNum" sz="quarter" idx="27"/>
          </p:nvPr>
        </p:nvSpPr>
        <p:spPr/>
        <p:txBody>
          <a:bodyPr/>
          <a:lstStyle/>
          <a:p>
            <a:fld id="{0625FBCC-2C77-1548-B8F1-57A5595D5DB4}" type="slidenum">
              <a:rPr lang="en-US"/>
              <a:pPr/>
              <a:t>‹#›</a:t>
            </a:fld>
            <a:endParaRPr lang="en-US"/>
          </a:p>
        </p:txBody>
      </p:sp>
      <p:sp>
        <p:nvSpPr>
          <p:cNvPr id="12" name="Subtitle 2">
            <a:extLst>
              <a:ext uri="{FF2B5EF4-FFF2-40B4-BE49-F238E27FC236}">
                <a16:creationId xmlns:a16="http://schemas.microsoft.com/office/drawing/2014/main" id="{CA8FFA5E-2FC2-604E-AE28-F997B6940B95}"/>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31031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4B375-0840-42AD-9854-FF7C46CE92BD}"/>
              </a:ext>
            </a:extLst>
          </p:cNvPr>
          <p:cNvSpPr/>
          <p:nvPr userDrawn="1"/>
        </p:nvSpPr>
        <p:spPr>
          <a:xfrm>
            <a:off x="0" y="0"/>
            <a:ext cx="42702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4" name="Content Placeholder 2">
            <a:extLst>
              <a:ext uri="{FF2B5EF4-FFF2-40B4-BE49-F238E27FC236}">
                <a16:creationId xmlns:a16="http://schemas.microsoft.com/office/drawing/2014/main" id="{D6B5AF4F-2AE0-4112-927B-F91AA5E5B51A}"/>
              </a:ext>
            </a:extLst>
          </p:cNvPr>
          <p:cNvSpPr>
            <a:spLocks noGrp="1"/>
          </p:cNvSpPr>
          <p:nvPr>
            <p:ph idx="11"/>
          </p:nvPr>
        </p:nvSpPr>
        <p:spPr>
          <a:xfrm>
            <a:off x="4636008" y="694944"/>
            <a:ext cx="7178040" cy="5559552"/>
          </a:xfrm>
        </p:spPr>
        <p:txBody>
          <a:bodyPr anchor="ctr"/>
          <a:lstStyle>
            <a:lvl1pPr marL="457200" indent="-457200">
              <a:lnSpc>
                <a:spcPct val="90000"/>
              </a:lnSpc>
              <a:spcBef>
                <a:spcPts val="3000"/>
              </a:spcBef>
              <a:spcAft>
                <a:spcPts val="0"/>
              </a:spcAft>
              <a:buFont typeface="Arial" panose="020B0604020202020204" pitchFamily="34" charset="0"/>
              <a:buChar char="•"/>
              <a:defRPr sz="3000">
                <a:solidFill>
                  <a:schemeClr val="accent1"/>
                </a:solidFill>
              </a:defRPr>
            </a:lvl1pPr>
            <a:lvl2pPr marL="0" indent="0">
              <a:lnSpc>
                <a:spcPct val="90000"/>
              </a:lnSpc>
              <a:spcBef>
                <a:spcPts val="400"/>
              </a:spcBef>
              <a:spcAft>
                <a:spcPts val="400"/>
              </a:spcAft>
              <a:buFontTx/>
              <a:buChar char="​"/>
              <a:defRPr sz="2000">
                <a:latin typeface="+mn-lt"/>
              </a:defRPr>
            </a:lvl2pPr>
            <a:lvl3pPr marL="0" indent="0">
              <a:lnSpc>
                <a:spcPct val="90000"/>
              </a:lnSpc>
              <a:spcBef>
                <a:spcPts val="400"/>
              </a:spcBef>
              <a:spcAft>
                <a:spcPts val="400"/>
              </a:spcAft>
              <a:buFontTx/>
              <a:buChar char="​"/>
              <a:defRPr sz="2000">
                <a:latin typeface="+mn-lt"/>
              </a:defRPr>
            </a:lvl3pPr>
            <a:lvl4pPr marL="0" indent="0">
              <a:lnSpc>
                <a:spcPct val="90000"/>
              </a:lnSpc>
              <a:spcBef>
                <a:spcPts val="400"/>
              </a:spcBef>
              <a:spcAft>
                <a:spcPts val="400"/>
              </a:spcAft>
              <a:buFontTx/>
              <a:buChar char="​"/>
              <a:defRPr sz="2000">
                <a:latin typeface="+mn-lt"/>
              </a:defRPr>
            </a:lvl4pPr>
            <a:lvl5pPr marL="0" indent="0">
              <a:lnSpc>
                <a:spcPct val="90000"/>
              </a:lnSpc>
              <a:spcBef>
                <a:spcPts val="400"/>
              </a:spcBef>
              <a:spcAft>
                <a:spcPts val="400"/>
              </a:spcAft>
              <a:buFontTx/>
              <a:buChar char="​"/>
              <a:defRPr sz="2000">
                <a:latin typeface="+mn-lt"/>
              </a:defRPr>
            </a:lvl5pPr>
            <a:lvl6pPr marL="0" indent="0">
              <a:lnSpc>
                <a:spcPct val="90000"/>
              </a:lnSpc>
              <a:spcBef>
                <a:spcPts val="400"/>
              </a:spcBef>
              <a:spcAft>
                <a:spcPts val="400"/>
              </a:spcAft>
              <a:buFontTx/>
              <a:buChar char="​"/>
              <a:defRPr sz="2000">
                <a:latin typeface="+mn-lt"/>
              </a:defRPr>
            </a:lvl6pPr>
            <a:lvl7pPr marL="0" indent="0">
              <a:lnSpc>
                <a:spcPct val="90000"/>
              </a:lnSpc>
              <a:spcBef>
                <a:spcPts val="400"/>
              </a:spcBef>
              <a:spcAft>
                <a:spcPts val="400"/>
              </a:spcAft>
              <a:buFontTx/>
              <a:buChar char="​"/>
              <a:defRPr sz="2000">
                <a:latin typeface="+mn-lt"/>
              </a:defRPr>
            </a:lvl7pPr>
            <a:lvl8pPr marL="0" indent="0">
              <a:lnSpc>
                <a:spcPct val="90000"/>
              </a:lnSpc>
              <a:spcBef>
                <a:spcPts val="400"/>
              </a:spcBef>
              <a:spcAft>
                <a:spcPts val="400"/>
              </a:spcAft>
              <a:buFontTx/>
              <a:buChar char="​"/>
              <a:defRPr sz="2000">
                <a:latin typeface="+mn-lt"/>
              </a:defRPr>
            </a:lvl8pPr>
            <a:lvl9pPr marL="0" indent="0">
              <a:lnSpc>
                <a:spcPct val="90000"/>
              </a:lnSpc>
              <a:spcBef>
                <a:spcPts val="400"/>
              </a:spcBef>
              <a:spcAft>
                <a:spcPts val="400"/>
              </a:spcAft>
              <a:buFontTx/>
              <a:buChar char="​"/>
              <a:defRPr sz="2000">
                <a:latin typeface="+mn-lt"/>
              </a:defRPr>
            </a:lvl9pPr>
          </a:lstStyle>
          <a:p>
            <a:pPr lvl="0"/>
            <a:r>
              <a:rPr lang="en-US"/>
              <a:t>Edit Master text styles</a:t>
            </a:r>
          </a:p>
          <a:p>
            <a:pPr lvl="1"/>
            <a:r>
              <a:rPr lang="en-US"/>
              <a:t>Second level</a:t>
            </a:r>
          </a:p>
        </p:txBody>
      </p:sp>
      <p:sp>
        <p:nvSpPr>
          <p:cNvPr id="5" name="Footer Placeholder 4"/>
          <p:cNvSpPr>
            <a:spLocks noGrp="1"/>
          </p:cNvSpPr>
          <p:nvPr>
            <p:ph type="ftr" sz="quarter" idx="12"/>
          </p:nvPr>
        </p:nvSpPr>
        <p:spPr/>
        <p:txBody>
          <a:bodyPr/>
          <a:lstStyle/>
          <a:p>
            <a:endParaRPr lang="en-US"/>
          </a:p>
        </p:txBody>
      </p:sp>
      <p:sp>
        <p:nvSpPr>
          <p:cNvPr id="90" name="Slide Number Placeholder 89"/>
          <p:cNvSpPr>
            <a:spLocks noGrp="1"/>
          </p:cNvSpPr>
          <p:nvPr>
            <p:ph type="sldNum" sz="quarter" idx="13"/>
          </p:nvPr>
        </p:nvSpPr>
        <p:spPr/>
        <p:txBody>
          <a:bodyPr/>
          <a:lstStyle/>
          <a:p>
            <a:fld id="{0625FBCC-2C77-1548-B8F1-57A5595D5DB4}" type="slidenum">
              <a:rPr lang="en-US"/>
              <a:pPr/>
              <a:t>‹#›</a:t>
            </a:fld>
            <a:endParaRPr lang="en-US"/>
          </a:p>
        </p:txBody>
      </p:sp>
      <p:sp>
        <p:nvSpPr>
          <p:cNvPr id="174" name="Title 1">
            <a:extLst>
              <a:ext uri="{FF2B5EF4-FFF2-40B4-BE49-F238E27FC236}">
                <a16:creationId xmlns:a16="http://schemas.microsoft.com/office/drawing/2014/main" id="{0F8A671F-123E-4571-B0DA-734C13D32381}"/>
              </a:ext>
            </a:extLst>
          </p:cNvPr>
          <p:cNvSpPr>
            <a:spLocks noGrp="1"/>
          </p:cNvSpPr>
          <p:nvPr>
            <p:ph type="title" hasCustomPrompt="1"/>
          </p:nvPr>
        </p:nvSpPr>
        <p:spPr>
          <a:xfrm>
            <a:off x="384048" y="694944"/>
            <a:ext cx="3639312" cy="978488"/>
          </a:xfrm>
        </p:spPr>
        <p:txBody>
          <a:bodyPr anchor="t"/>
          <a:lstStyle>
            <a:lvl1pPr>
              <a:defRPr sz="6600">
                <a:solidFill>
                  <a:schemeClr val="bg1"/>
                </a:solidFill>
                <a:latin typeface="Action NBA  Bold" pitchFamily="50" charset="0"/>
              </a:defRPr>
            </a:lvl1pPr>
          </a:lstStyle>
          <a:p>
            <a:r>
              <a:rPr lang="en-US"/>
              <a:t>Click to Edit Title</a:t>
            </a:r>
          </a:p>
        </p:txBody>
      </p:sp>
    </p:spTree>
    <p:extLst>
      <p:ext uri="{BB962C8B-B14F-4D97-AF65-F5344CB8AC3E}">
        <p14:creationId xmlns:p14="http://schemas.microsoft.com/office/powerpoint/2010/main" val="35751021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hree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384048"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8" name="Rectangle 27">
            <a:extLst>
              <a:ext uri="{FF2B5EF4-FFF2-40B4-BE49-F238E27FC236}">
                <a16:creationId xmlns:a16="http://schemas.microsoft.com/office/drawing/2014/main" id="{FC9892F5-86B9-42BA-9908-E74A24D35407}"/>
              </a:ext>
            </a:extLst>
          </p:cNvPr>
          <p:cNvSpPr/>
          <p:nvPr userDrawn="1"/>
        </p:nvSpPr>
        <p:spPr>
          <a:xfrm>
            <a:off x="4280916"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9" name="Rectangle 28">
            <a:extLst>
              <a:ext uri="{FF2B5EF4-FFF2-40B4-BE49-F238E27FC236}">
                <a16:creationId xmlns:a16="http://schemas.microsoft.com/office/drawing/2014/main" id="{FD0BC76E-2C93-4F90-B5D3-3AD024663733}"/>
              </a:ext>
            </a:extLst>
          </p:cNvPr>
          <p:cNvSpPr/>
          <p:nvPr userDrawn="1"/>
        </p:nvSpPr>
        <p:spPr>
          <a:xfrm>
            <a:off x="8174736"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438912"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568576"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8" name="Picture Placeholder 2">
            <a:extLst>
              <a:ext uri="{FF2B5EF4-FFF2-40B4-BE49-F238E27FC236}">
                <a16:creationId xmlns:a16="http://schemas.microsoft.com/office/drawing/2014/main" id="{C8F492E6-A06F-4FD4-9D42-28D81F916BAB}"/>
              </a:ext>
            </a:extLst>
          </p:cNvPr>
          <p:cNvSpPr>
            <a:spLocks noGrp="1"/>
          </p:cNvSpPr>
          <p:nvPr>
            <p:ph type="pic" idx="23" hasCustomPrompt="1"/>
          </p:nvPr>
        </p:nvSpPr>
        <p:spPr bwMode="gray">
          <a:xfrm>
            <a:off x="4335780"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9" name="Picture Placeholder 2">
            <a:extLst>
              <a:ext uri="{FF2B5EF4-FFF2-40B4-BE49-F238E27FC236}">
                <a16:creationId xmlns:a16="http://schemas.microsoft.com/office/drawing/2014/main" id="{C8F492E6-A06F-4FD4-9D42-28D81F916BAB}"/>
              </a:ext>
            </a:extLst>
          </p:cNvPr>
          <p:cNvSpPr>
            <a:spLocks noGrp="1"/>
          </p:cNvSpPr>
          <p:nvPr>
            <p:ph type="pic" idx="24" hasCustomPrompt="1"/>
          </p:nvPr>
        </p:nvSpPr>
        <p:spPr bwMode="gray">
          <a:xfrm>
            <a:off x="8229600"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0" name="Content Placeholder 2">
            <a:extLst>
              <a:ext uri="{FF2B5EF4-FFF2-40B4-BE49-F238E27FC236}">
                <a16:creationId xmlns:a16="http://schemas.microsoft.com/office/drawing/2014/main" id="{01FD292F-9D5E-46C8-B0CA-5FB41E65985F}"/>
              </a:ext>
            </a:extLst>
          </p:cNvPr>
          <p:cNvSpPr>
            <a:spLocks noGrp="1"/>
          </p:cNvSpPr>
          <p:nvPr>
            <p:ph idx="25" hasCustomPrompt="1"/>
          </p:nvPr>
        </p:nvSpPr>
        <p:spPr>
          <a:xfrm>
            <a:off x="4465444"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1" name="Content Placeholder 2">
            <a:extLst>
              <a:ext uri="{FF2B5EF4-FFF2-40B4-BE49-F238E27FC236}">
                <a16:creationId xmlns:a16="http://schemas.microsoft.com/office/drawing/2014/main" id="{01FD292F-9D5E-46C8-B0CA-5FB41E65985F}"/>
              </a:ext>
            </a:extLst>
          </p:cNvPr>
          <p:cNvSpPr>
            <a:spLocks noGrp="1"/>
          </p:cNvSpPr>
          <p:nvPr>
            <p:ph idx="26" hasCustomPrompt="1"/>
          </p:nvPr>
        </p:nvSpPr>
        <p:spPr>
          <a:xfrm>
            <a:off x="8359264"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4"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7"/>
          </p:nvPr>
        </p:nvSpPr>
        <p:spPr/>
        <p:txBody>
          <a:bodyPr/>
          <a:lstStyle/>
          <a:p>
            <a:endParaRPr lang="en-US"/>
          </a:p>
        </p:txBody>
      </p:sp>
      <p:sp>
        <p:nvSpPr>
          <p:cNvPr id="4" name="Slide Number Placeholder 3"/>
          <p:cNvSpPr>
            <a:spLocks noGrp="1"/>
          </p:cNvSpPr>
          <p:nvPr>
            <p:ph type="sldNum" sz="quarter" idx="28"/>
          </p:nvPr>
        </p:nvSpPr>
        <p:spPr/>
        <p:txBody>
          <a:bodyPr/>
          <a:lstStyle/>
          <a:p>
            <a:fld id="{0625FBCC-2C77-1548-B8F1-57A5595D5DB4}" type="slidenum">
              <a:rPr lang="en-US"/>
              <a:pPr/>
              <a:t>‹#›</a:t>
            </a:fld>
            <a:endParaRPr lang="en-US"/>
          </a:p>
        </p:txBody>
      </p:sp>
      <p:sp>
        <p:nvSpPr>
          <p:cNvPr id="16" name="Subtitle 2">
            <a:extLst>
              <a:ext uri="{FF2B5EF4-FFF2-40B4-BE49-F238E27FC236}">
                <a16:creationId xmlns:a16="http://schemas.microsoft.com/office/drawing/2014/main" id="{CDAC728F-8EAF-ED4D-B8C4-C28628A04747}"/>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384048"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442236"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549326"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5" name="Rectangle 94">
            <a:extLst>
              <a:ext uri="{FF2B5EF4-FFF2-40B4-BE49-F238E27FC236}">
                <a16:creationId xmlns:a16="http://schemas.microsoft.com/office/drawing/2014/main" id="{A39F4057-4FC6-41BF-8A4A-16F5B7BDD96B}"/>
              </a:ext>
            </a:extLst>
          </p:cNvPr>
          <p:cNvSpPr/>
          <p:nvPr userDrawn="1"/>
        </p:nvSpPr>
        <p:spPr>
          <a:xfrm>
            <a:off x="3299783"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96" name="Picture Placeholder 2">
            <a:extLst>
              <a:ext uri="{FF2B5EF4-FFF2-40B4-BE49-F238E27FC236}">
                <a16:creationId xmlns:a16="http://schemas.microsoft.com/office/drawing/2014/main" id="{C8F492E6-A06F-4FD4-9D42-28D81F916BAB}"/>
              </a:ext>
            </a:extLst>
          </p:cNvPr>
          <p:cNvSpPr>
            <a:spLocks noGrp="1"/>
          </p:cNvSpPr>
          <p:nvPr>
            <p:ph type="pic" idx="14" hasCustomPrompt="1"/>
          </p:nvPr>
        </p:nvSpPr>
        <p:spPr bwMode="gray">
          <a:xfrm>
            <a:off x="3357971"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7" name="Content Placeholder 2">
            <a:extLst>
              <a:ext uri="{FF2B5EF4-FFF2-40B4-BE49-F238E27FC236}">
                <a16:creationId xmlns:a16="http://schemas.microsoft.com/office/drawing/2014/main" id="{01FD292F-9D5E-46C8-B0CA-5FB41E65985F}"/>
              </a:ext>
            </a:extLst>
          </p:cNvPr>
          <p:cNvSpPr>
            <a:spLocks noGrp="1"/>
          </p:cNvSpPr>
          <p:nvPr>
            <p:ph idx="15" hasCustomPrompt="1"/>
          </p:nvPr>
        </p:nvSpPr>
        <p:spPr>
          <a:xfrm>
            <a:off x="3465061"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2" name="Rectangle 101">
            <a:extLst>
              <a:ext uri="{FF2B5EF4-FFF2-40B4-BE49-F238E27FC236}">
                <a16:creationId xmlns:a16="http://schemas.microsoft.com/office/drawing/2014/main" id="{A39F4057-4FC6-41BF-8A4A-16F5B7BDD96B}"/>
              </a:ext>
            </a:extLst>
          </p:cNvPr>
          <p:cNvSpPr/>
          <p:nvPr userDrawn="1"/>
        </p:nvSpPr>
        <p:spPr>
          <a:xfrm>
            <a:off x="6215518"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03" name="Picture Placeholder 2">
            <a:extLst>
              <a:ext uri="{FF2B5EF4-FFF2-40B4-BE49-F238E27FC236}">
                <a16:creationId xmlns:a16="http://schemas.microsoft.com/office/drawing/2014/main" id="{C8F492E6-A06F-4FD4-9D42-28D81F916BAB}"/>
              </a:ext>
            </a:extLst>
          </p:cNvPr>
          <p:cNvSpPr>
            <a:spLocks noGrp="1"/>
          </p:cNvSpPr>
          <p:nvPr>
            <p:ph type="pic" idx="16" hasCustomPrompt="1"/>
          </p:nvPr>
        </p:nvSpPr>
        <p:spPr bwMode="gray">
          <a:xfrm>
            <a:off x="6273706"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4" name="Content Placeholder 2">
            <a:extLst>
              <a:ext uri="{FF2B5EF4-FFF2-40B4-BE49-F238E27FC236}">
                <a16:creationId xmlns:a16="http://schemas.microsoft.com/office/drawing/2014/main" id="{01FD292F-9D5E-46C8-B0CA-5FB41E65985F}"/>
              </a:ext>
            </a:extLst>
          </p:cNvPr>
          <p:cNvSpPr>
            <a:spLocks noGrp="1"/>
          </p:cNvSpPr>
          <p:nvPr>
            <p:ph idx="17" hasCustomPrompt="1"/>
          </p:nvPr>
        </p:nvSpPr>
        <p:spPr>
          <a:xfrm>
            <a:off x="6380796"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5" name="Rectangle 104">
            <a:extLst>
              <a:ext uri="{FF2B5EF4-FFF2-40B4-BE49-F238E27FC236}">
                <a16:creationId xmlns:a16="http://schemas.microsoft.com/office/drawing/2014/main" id="{A39F4057-4FC6-41BF-8A4A-16F5B7BDD96B}"/>
              </a:ext>
            </a:extLst>
          </p:cNvPr>
          <p:cNvSpPr/>
          <p:nvPr userDrawn="1"/>
        </p:nvSpPr>
        <p:spPr>
          <a:xfrm>
            <a:off x="9131254"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06" name="Picture Placeholder 2">
            <a:extLst>
              <a:ext uri="{FF2B5EF4-FFF2-40B4-BE49-F238E27FC236}">
                <a16:creationId xmlns:a16="http://schemas.microsoft.com/office/drawing/2014/main" id="{C8F492E6-A06F-4FD4-9D42-28D81F916BAB}"/>
              </a:ext>
            </a:extLst>
          </p:cNvPr>
          <p:cNvSpPr>
            <a:spLocks noGrp="1"/>
          </p:cNvSpPr>
          <p:nvPr>
            <p:ph type="pic" idx="18" hasCustomPrompt="1"/>
          </p:nvPr>
        </p:nvSpPr>
        <p:spPr bwMode="gray">
          <a:xfrm>
            <a:off x="9189442"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7" name="Content Placeholder 2">
            <a:extLst>
              <a:ext uri="{FF2B5EF4-FFF2-40B4-BE49-F238E27FC236}">
                <a16:creationId xmlns:a16="http://schemas.microsoft.com/office/drawing/2014/main" id="{01FD292F-9D5E-46C8-B0CA-5FB41E65985F}"/>
              </a:ext>
            </a:extLst>
          </p:cNvPr>
          <p:cNvSpPr>
            <a:spLocks noGrp="1"/>
          </p:cNvSpPr>
          <p:nvPr>
            <p:ph idx="19" hasCustomPrompt="1"/>
          </p:nvPr>
        </p:nvSpPr>
        <p:spPr>
          <a:xfrm>
            <a:off x="9296532"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7"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0625FBCC-2C77-1548-B8F1-57A5595D5DB4}" type="slidenum">
              <a:rPr lang="en-US"/>
              <a:pPr/>
              <a:t>‹#›</a:t>
            </a:fld>
            <a:endParaRPr lang="en-US"/>
          </a:p>
        </p:txBody>
      </p:sp>
      <p:sp>
        <p:nvSpPr>
          <p:cNvPr id="19" name="Subtitle 2">
            <a:extLst>
              <a:ext uri="{FF2B5EF4-FFF2-40B4-BE49-F238E27FC236}">
                <a16:creationId xmlns:a16="http://schemas.microsoft.com/office/drawing/2014/main" id="{90A572E3-A92C-6548-9FA1-475F21D809DA}"/>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Thre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9F07A4-B1F0-45A3-A69B-93775A01284D}"/>
              </a:ext>
            </a:extLst>
          </p:cNvPr>
          <p:cNvSpPr/>
          <p:nvPr userDrawn="1"/>
        </p:nvSpPr>
        <p:spPr>
          <a:xfrm>
            <a:off x="384048"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9" name="Rectangle 18">
            <a:extLst>
              <a:ext uri="{FF2B5EF4-FFF2-40B4-BE49-F238E27FC236}">
                <a16:creationId xmlns:a16="http://schemas.microsoft.com/office/drawing/2014/main" id="{4B5C506E-C11B-451A-9D05-958403D9F8E5}"/>
              </a:ext>
            </a:extLst>
          </p:cNvPr>
          <p:cNvSpPr/>
          <p:nvPr userDrawn="1"/>
        </p:nvSpPr>
        <p:spPr>
          <a:xfrm>
            <a:off x="8174736"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3" name="Rectangle 22">
            <a:extLst>
              <a:ext uri="{FF2B5EF4-FFF2-40B4-BE49-F238E27FC236}">
                <a16:creationId xmlns:a16="http://schemas.microsoft.com/office/drawing/2014/main" id="{A421DBE0-1F57-464E-8900-DCA1A8F51332}"/>
              </a:ext>
            </a:extLst>
          </p:cNvPr>
          <p:cNvSpPr/>
          <p:nvPr userDrawn="1"/>
        </p:nvSpPr>
        <p:spPr>
          <a:xfrm>
            <a:off x="4279392"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33" name="Text Placeholder 2">
            <a:extLst>
              <a:ext uri="{FF2B5EF4-FFF2-40B4-BE49-F238E27FC236}">
                <a16:creationId xmlns:a16="http://schemas.microsoft.com/office/drawing/2014/main" id="{E11338F4-F696-4C57-B4C3-E2855BDBA6EC}"/>
              </a:ext>
            </a:extLst>
          </p:cNvPr>
          <p:cNvSpPr>
            <a:spLocks noGrp="1"/>
          </p:cNvSpPr>
          <p:nvPr>
            <p:ph type="body" idx="1" hasCustomPrompt="1"/>
          </p:nvPr>
        </p:nvSpPr>
        <p:spPr>
          <a:xfrm>
            <a:off x="384047"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4" name="Text Placeholder 2">
            <a:extLst>
              <a:ext uri="{FF2B5EF4-FFF2-40B4-BE49-F238E27FC236}">
                <a16:creationId xmlns:a16="http://schemas.microsoft.com/office/drawing/2014/main" id="{6249FEFD-B1E2-411A-97E3-0852775CBC46}"/>
              </a:ext>
            </a:extLst>
          </p:cNvPr>
          <p:cNvSpPr>
            <a:spLocks noGrp="1"/>
          </p:cNvSpPr>
          <p:nvPr>
            <p:ph type="body" idx="24" hasCustomPrompt="1"/>
          </p:nvPr>
        </p:nvSpPr>
        <p:spPr>
          <a:xfrm>
            <a:off x="4279392"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Text Placeholder 2">
            <a:extLst>
              <a:ext uri="{FF2B5EF4-FFF2-40B4-BE49-F238E27FC236}">
                <a16:creationId xmlns:a16="http://schemas.microsoft.com/office/drawing/2014/main" id="{69322EFC-8421-49C8-A8EE-C9BE55D87D77}"/>
              </a:ext>
            </a:extLst>
          </p:cNvPr>
          <p:cNvSpPr>
            <a:spLocks noGrp="1"/>
          </p:cNvSpPr>
          <p:nvPr>
            <p:ph type="body" idx="25" hasCustomPrompt="1"/>
          </p:nvPr>
        </p:nvSpPr>
        <p:spPr>
          <a:xfrm>
            <a:off x="8174736"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4" name="Footer Placeholder 3"/>
          <p:cNvSpPr>
            <a:spLocks noGrp="1"/>
          </p:cNvSpPr>
          <p:nvPr>
            <p:ph type="ftr" sz="quarter" idx="27"/>
          </p:nvPr>
        </p:nvSpPr>
        <p:spPr/>
        <p:txBody>
          <a:bodyPr/>
          <a:lstStyle/>
          <a:p>
            <a:endParaRPr lang="en-US"/>
          </a:p>
        </p:txBody>
      </p:sp>
      <p:sp>
        <p:nvSpPr>
          <p:cNvPr id="5" name="Slide Number Placeholder 4"/>
          <p:cNvSpPr>
            <a:spLocks noGrp="1"/>
          </p:cNvSpPr>
          <p:nvPr>
            <p:ph type="sldNum" sz="quarter" idx="28"/>
          </p:nvPr>
        </p:nvSpPr>
        <p:spPr/>
        <p:txBody>
          <a:bodyPr/>
          <a:lstStyle/>
          <a:p>
            <a:fld id="{0625FBCC-2C77-1548-B8F1-57A5595D5DB4}" type="slidenum">
              <a:rPr lang="en-US"/>
              <a:pPr/>
              <a:t>‹#›</a:t>
            </a:fld>
            <a:endParaRPr lang="en-US"/>
          </a:p>
        </p:txBody>
      </p:sp>
      <p:sp>
        <p:nvSpPr>
          <p:cNvPr id="13" name="Subtitle 2">
            <a:extLst>
              <a:ext uri="{FF2B5EF4-FFF2-40B4-BE49-F238E27FC236}">
                <a16:creationId xmlns:a16="http://schemas.microsoft.com/office/drawing/2014/main" id="{126CA780-9DAB-6848-A03A-5F851E0AB6F4}"/>
              </a:ext>
            </a:extLst>
          </p:cNvPr>
          <p:cNvSpPr>
            <a:spLocks noGrp="1"/>
          </p:cNvSpPr>
          <p:nvPr>
            <p:ph type="subTitle" idx="29"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68166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Fou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9F07A4-B1F0-45A3-A69B-93775A01284D}"/>
              </a:ext>
            </a:extLst>
          </p:cNvPr>
          <p:cNvSpPr/>
          <p:nvPr userDrawn="1"/>
        </p:nvSpPr>
        <p:spPr>
          <a:xfrm>
            <a:off x="384048"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9" name="Text Placeholder 2">
            <a:extLst>
              <a:ext uri="{FF2B5EF4-FFF2-40B4-BE49-F238E27FC236}">
                <a16:creationId xmlns:a16="http://schemas.microsoft.com/office/drawing/2014/main" id="{C0040C47-06CB-4B3F-A393-A40F6E0784A8}"/>
              </a:ext>
            </a:extLst>
          </p:cNvPr>
          <p:cNvSpPr>
            <a:spLocks noGrp="1"/>
          </p:cNvSpPr>
          <p:nvPr>
            <p:ph type="body" idx="1" hasCustomPrompt="1"/>
          </p:nvPr>
        </p:nvSpPr>
        <p:spPr>
          <a:xfrm>
            <a:off x="384048"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Rectangle 30">
            <a:extLst>
              <a:ext uri="{FF2B5EF4-FFF2-40B4-BE49-F238E27FC236}">
                <a16:creationId xmlns:a16="http://schemas.microsoft.com/office/drawing/2014/main" id="{D1EB6C42-71B1-4B4D-AF4D-5A83C3221400}"/>
              </a:ext>
            </a:extLst>
          </p:cNvPr>
          <p:cNvSpPr/>
          <p:nvPr userDrawn="1"/>
        </p:nvSpPr>
        <p:spPr>
          <a:xfrm>
            <a:off x="3298952"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32" name="Text Placeholder 2">
            <a:extLst>
              <a:ext uri="{FF2B5EF4-FFF2-40B4-BE49-F238E27FC236}">
                <a16:creationId xmlns:a16="http://schemas.microsoft.com/office/drawing/2014/main" id="{645B5834-485E-45D5-A8A8-F879F1AF110D}"/>
              </a:ext>
            </a:extLst>
          </p:cNvPr>
          <p:cNvSpPr>
            <a:spLocks noGrp="1"/>
          </p:cNvSpPr>
          <p:nvPr>
            <p:ph type="body" idx="20" hasCustomPrompt="1"/>
          </p:nvPr>
        </p:nvSpPr>
        <p:spPr>
          <a:xfrm>
            <a:off x="3298952"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Rectangle 34">
            <a:extLst>
              <a:ext uri="{FF2B5EF4-FFF2-40B4-BE49-F238E27FC236}">
                <a16:creationId xmlns:a16="http://schemas.microsoft.com/office/drawing/2014/main" id="{DCC573BB-4FBA-4167-BC18-0B77E28C18D4}"/>
              </a:ext>
            </a:extLst>
          </p:cNvPr>
          <p:cNvSpPr/>
          <p:nvPr userDrawn="1"/>
        </p:nvSpPr>
        <p:spPr>
          <a:xfrm>
            <a:off x="6213856"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36" name="Text Placeholder 2">
            <a:extLst>
              <a:ext uri="{FF2B5EF4-FFF2-40B4-BE49-F238E27FC236}">
                <a16:creationId xmlns:a16="http://schemas.microsoft.com/office/drawing/2014/main" id="{78D50D59-55E9-4977-8A97-940AB6118758}"/>
              </a:ext>
            </a:extLst>
          </p:cNvPr>
          <p:cNvSpPr>
            <a:spLocks noGrp="1"/>
          </p:cNvSpPr>
          <p:nvPr>
            <p:ph type="body" idx="22" hasCustomPrompt="1"/>
          </p:nvPr>
        </p:nvSpPr>
        <p:spPr>
          <a:xfrm>
            <a:off x="6213856"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9" name="Rectangle 38">
            <a:extLst>
              <a:ext uri="{FF2B5EF4-FFF2-40B4-BE49-F238E27FC236}">
                <a16:creationId xmlns:a16="http://schemas.microsoft.com/office/drawing/2014/main" id="{48FD23CB-8051-495F-A67C-5DBD2AC63DCC}"/>
              </a:ext>
            </a:extLst>
          </p:cNvPr>
          <p:cNvSpPr/>
          <p:nvPr userDrawn="1"/>
        </p:nvSpPr>
        <p:spPr>
          <a:xfrm>
            <a:off x="9128760"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40" name="Text Placeholder 2">
            <a:extLst>
              <a:ext uri="{FF2B5EF4-FFF2-40B4-BE49-F238E27FC236}">
                <a16:creationId xmlns:a16="http://schemas.microsoft.com/office/drawing/2014/main" id="{F4ADECF7-F646-41AE-A048-2AEAA7BA7815}"/>
              </a:ext>
            </a:extLst>
          </p:cNvPr>
          <p:cNvSpPr>
            <a:spLocks noGrp="1"/>
          </p:cNvSpPr>
          <p:nvPr>
            <p:ph type="body" idx="24" hasCustomPrompt="1"/>
          </p:nvPr>
        </p:nvSpPr>
        <p:spPr>
          <a:xfrm>
            <a:off x="9128760"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Title 27">
            <a:extLst>
              <a:ext uri="{FF2B5EF4-FFF2-40B4-BE49-F238E27FC236}">
                <a16:creationId xmlns:a16="http://schemas.microsoft.com/office/drawing/2014/main" id="{41F522FB-23E2-4862-A4FE-6794DEE6A0A1}"/>
              </a:ext>
            </a:extLst>
          </p:cNvPr>
          <p:cNvSpPr>
            <a:spLocks noGrp="1"/>
          </p:cNvSpPr>
          <p:nvPr>
            <p:ph type="title"/>
          </p:nvPr>
        </p:nvSpPr>
        <p:spPr>
          <a:xfrm>
            <a:off x="384048" y="347472"/>
            <a:ext cx="11426952" cy="645316"/>
          </a:xfrm>
        </p:spPr>
        <p:txBody>
          <a:bodyPr/>
          <a:lstStyle/>
          <a:p>
            <a:r>
              <a:rPr lang="en-US"/>
              <a:t>Click to edit Master title style</a:t>
            </a:r>
          </a:p>
        </p:txBody>
      </p:sp>
      <p:sp>
        <p:nvSpPr>
          <p:cNvPr id="4" name="Footer Placeholder 3"/>
          <p:cNvSpPr>
            <a:spLocks noGrp="1"/>
          </p:cNvSpPr>
          <p:nvPr>
            <p:ph type="ftr" sz="quarter" idx="26"/>
          </p:nvPr>
        </p:nvSpPr>
        <p:spPr/>
        <p:txBody>
          <a:bodyPr/>
          <a:lstStyle/>
          <a:p>
            <a:endParaRPr lang="en-US"/>
          </a:p>
        </p:txBody>
      </p:sp>
      <p:sp>
        <p:nvSpPr>
          <p:cNvPr id="5" name="Slide Number Placeholder 4"/>
          <p:cNvSpPr>
            <a:spLocks noGrp="1"/>
          </p:cNvSpPr>
          <p:nvPr>
            <p:ph type="sldNum" sz="quarter" idx="27"/>
          </p:nvPr>
        </p:nvSpPr>
        <p:spPr/>
        <p:txBody>
          <a:bodyPr/>
          <a:lstStyle/>
          <a:p>
            <a:fld id="{0625FBCC-2C77-1548-B8F1-57A5595D5DB4}" type="slidenum">
              <a:rPr lang="en-US"/>
              <a:pPr/>
              <a:t>‹#›</a:t>
            </a:fld>
            <a:endParaRPr lang="en-US"/>
          </a:p>
        </p:txBody>
      </p:sp>
      <p:sp>
        <p:nvSpPr>
          <p:cNvPr id="15" name="Subtitle 2">
            <a:extLst>
              <a:ext uri="{FF2B5EF4-FFF2-40B4-BE49-F238E27FC236}">
                <a16:creationId xmlns:a16="http://schemas.microsoft.com/office/drawing/2014/main" id="{F5616210-D248-314A-9AFC-9A93C44B8250}"/>
              </a:ext>
            </a:extLst>
          </p:cNvPr>
          <p:cNvSpPr>
            <a:spLocks noGrp="1"/>
          </p:cNvSpPr>
          <p:nvPr>
            <p:ph type="subTitle" idx="28"/>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Master subtitle style</a:t>
            </a:r>
          </a:p>
        </p:txBody>
      </p:sp>
    </p:spTree>
    <p:extLst>
      <p:ext uri="{BB962C8B-B14F-4D97-AF65-F5344CB8AC3E}">
        <p14:creationId xmlns:p14="http://schemas.microsoft.com/office/powerpoint/2010/main" val="330153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nd">
    <p:bg bwMode="ltGray">
      <p:bgPr>
        <a:solidFill>
          <a:schemeClr val="accent1"/>
        </a:solidFill>
        <a:effectLst/>
      </p:bgPr>
    </p:bg>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BDF66324-18EE-4A36-B2E6-F1E6BD134433}"/>
              </a:ext>
            </a:extLst>
          </p:cNvPr>
          <p:cNvGrpSpPr>
            <a:grpSpLocks noChangeAspect="1"/>
          </p:cNvGrpSpPr>
          <p:nvPr userDrawn="1"/>
        </p:nvGrpSpPr>
        <p:grpSpPr bwMode="ltGray">
          <a:xfrm>
            <a:off x="5142187" y="1265317"/>
            <a:ext cx="1907626" cy="4327366"/>
            <a:chOff x="153" y="150"/>
            <a:chExt cx="298" cy="676"/>
          </a:xfrm>
        </p:grpSpPr>
        <p:sp>
          <p:nvSpPr>
            <p:cNvPr id="15" name="Freeform 5">
              <a:extLst>
                <a:ext uri="{FF2B5EF4-FFF2-40B4-BE49-F238E27FC236}">
                  <a16:creationId xmlns:a16="http://schemas.microsoft.com/office/drawing/2014/main" id="{7CB0A190-E938-4F16-BFA3-C2DDDF8CC300}"/>
                </a:ext>
              </a:extLst>
            </p:cNvPr>
            <p:cNvSpPr>
              <a:spLocks noEditPoints="1"/>
            </p:cNvSpPr>
            <p:nvPr userDrawn="1"/>
          </p:nvSpPr>
          <p:spPr bwMode="ltGray">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84AC290F-5787-4C2E-9850-6D59061080D5}"/>
                </a:ext>
              </a:extLst>
            </p:cNvPr>
            <p:cNvSpPr>
              <a:spLocks/>
            </p:cNvSpPr>
            <p:nvPr userDrawn="1"/>
          </p:nvSpPr>
          <p:spPr bwMode="ltGray">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6684817C-C3D0-49B0-80BB-63004553016B}"/>
                </a:ext>
              </a:extLst>
            </p:cNvPr>
            <p:cNvSpPr>
              <a:spLocks/>
            </p:cNvSpPr>
            <p:nvPr userDrawn="1"/>
          </p:nvSpPr>
          <p:spPr bwMode="ltGray">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2C17DAF7-6D00-4C63-ACB7-71329537F0D5}"/>
                </a:ext>
              </a:extLst>
            </p:cNvPr>
            <p:cNvSpPr>
              <a:spLocks/>
            </p:cNvSpPr>
            <p:nvPr userDrawn="1"/>
          </p:nvSpPr>
          <p:spPr bwMode="ltGray">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C25288BF-0463-463E-B317-2F5B6C478912}"/>
                </a:ext>
              </a:extLst>
            </p:cNvPr>
            <p:cNvSpPr>
              <a:spLocks noEditPoints="1"/>
            </p:cNvSpPr>
            <p:nvPr userDrawn="1"/>
          </p:nvSpPr>
          <p:spPr bwMode="ltGray">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89596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roup 2"/>
          <p:cNvGrpSpPr/>
          <p:nvPr userDrawn="1"/>
        </p:nvGrpSpPr>
        <p:grpSpPr>
          <a:xfrm>
            <a:off x="0" y="0"/>
            <a:ext cx="12192000" cy="6867149"/>
            <a:chOff x="0" y="0"/>
            <a:chExt cx="12192000" cy="6867149"/>
          </a:xfrm>
        </p:grpSpPr>
        <p:sp>
          <p:nvSpPr>
            <p:cNvPr id="76" name="Rectangle 75">
              <a:extLst>
                <a:ext uri="{FF2B5EF4-FFF2-40B4-BE49-F238E27FC236}">
                  <a16:creationId xmlns:a16="http://schemas.microsoft.com/office/drawing/2014/main" id="{A6A16E25-C33B-4179-AD9C-F19CEECABBD0}"/>
                </a:ext>
              </a:extLst>
            </p:cNvPr>
            <p:cNvSpPr>
              <a:spLocks/>
            </p:cNvSpPr>
            <p:nvPr userDrawn="1"/>
          </p:nvSpPr>
          <p:spPr>
            <a:xfrm flipH="1">
              <a:off x="11807952" y="0"/>
              <a:ext cx="384048"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77" name="Rectangle 76">
              <a:extLst>
                <a:ext uri="{FF2B5EF4-FFF2-40B4-BE49-F238E27FC236}">
                  <a16:creationId xmlns:a16="http://schemas.microsoft.com/office/drawing/2014/main" id="{1D49E6EF-8A77-4265-AB83-A03B1E297B96}"/>
                </a:ext>
              </a:extLst>
            </p:cNvPr>
            <p:cNvSpPr>
              <a:spLocks/>
            </p:cNvSpPr>
            <p:nvPr userDrawn="1"/>
          </p:nvSpPr>
          <p:spPr>
            <a:xfrm>
              <a:off x="0" y="0"/>
              <a:ext cx="384048"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cxnSp>
          <p:nvCxnSpPr>
            <p:cNvPr id="62" name="Straight Connector 61">
              <a:extLst>
                <a:ext uri="{FF2B5EF4-FFF2-40B4-BE49-F238E27FC236}">
                  <a16:creationId xmlns:a16="http://schemas.microsoft.com/office/drawing/2014/main" id="{9C32A3CC-7137-419F-8E9C-B05295EC6475}"/>
                </a:ext>
              </a:extLst>
            </p:cNvPr>
            <p:cNvCxnSpPr/>
            <p:nvPr userDrawn="1"/>
          </p:nvCxnSpPr>
          <p:spPr>
            <a:xfrm>
              <a:off x="1" y="6858000"/>
              <a:ext cx="12188952" cy="0"/>
            </a:xfrm>
            <a:prstGeom prst="line">
              <a:avLst/>
            </a:prstGeom>
            <a:ln w="3175" cap="rnd">
              <a:solidFill>
                <a:schemeClr val="accent2">
                  <a:alpha val="81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C694B5D-DE6E-4A2B-8CFD-5D42E935E568}"/>
                </a:ext>
              </a:extLst>
            </p:cNvPr>
            <p:cNvGrpSpPr/>
            <p:nvPr userDrawn="1"/>
          </p:nvGrpSpPr>
          <p:grpSpPr>
            <a:xfrm>
              <a:off x="384048" y="0"/>
              <a:ext cx="11430000" cy="6867149"/>
              <a:chOff x="384048" y="0"/>
              <a:chExt cx="11430000" cy="6867149"/>
            </a:xfrm>
          </p:grpSpPr>
          <p:sp>
            <p:nvSpPr>
              <p:cNvPr id="33" name="Freeform: Shape 32">
                <a:extLst>
                  <a:ext uri="{FF2B5EF4-FFF2-40B4-BE49-F238E27FC236}">
                    <a16:creationId xmlns:a16="http://schemas.microsoft.com/office/drawing/2014/main" id="{A94E16D5-FD7C-4975-8DAC-E577DFE8EA42}"/>
                  </a:ext>
                </a:extLst>
              </p:cNvPr>
              <p:cNvSpPr>
                <a:spLocks/>
              </p:cNvSpPr>
              <p:nvPr userDrawn="1"/>
            </p:nvSpPr>
            <p:spPr>
              <a:xfrm flipH="1">
                <a:off x="11090656" y="0"/>
                <a:ext cx="723392" cy="6858000"/>
              </a:xfrm>
              <a:custGeom>
                <a:avLst/>
                <a:gdLst>
                  <a:gd name="connsiteX0" fmla="*/ 723392 w 723392"/>
                  <a:gd name="connsiteY0" fmla="*/ 0 h 5907024"/>
                  <a:gd name="connsiteX1" fmla="*/ 0 w 723392"/>
                  <a:gd name="connsiteY1" fmla="*/ 0 h 5907024"/>
                  <a:gd name="connsiteX2" fmla="*/ 0 w 723392"/>
                  <a:gd name="connsiteY2" fmla="*/ 5907024 h 5907024"/>
                  <a:gd name="connsiteX3" fmla="*/ 723392 w 723392"/>
                  <a:gd name="connsiteY3" fmla="*/ 5907024 h 5907024"/>
                  <a:gd name="connsiteX4" fmla="*/ 723392 w 723392"/>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2" h="5907024">
                    <a:moveTo>
                      <a:pt x="723392" y="0"/>
                    </a:moveTo>
                    <a:lnTo>
                      <a:pt x="0" y="0"/>
                    </a:lnTo>
                    <a:lnTo>
                      <a:pt x="0" y="5907024"/>
                    </a:lnTo>
                    <a:lnTo>
                      <a:pt x="723392" y="5907024"/>
                    </a:lnTo>
                    <a:lnTo>
                      <a:pt x="723392"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44" name="Freeform: Shape 43">
                <a:extLst>
                  <a:ext uri="{FF2B5EF4-FFF2-40B4-BE49-F238E27FC236}">
                    <a16:creationId xmlns:a16="http://schemas.microsoft.com/office/drawing/2014/main" id="{B3EC1972-D735-40D8-9B97-48D44C56EBDD}"/>
                  </a:ext>
                </a:extLst>
              </p:cNvPr>
              <p:cNvSpPr>
                <a:spLocks/>
              </p:cNvSpPr>
              <p:nvPr userDrawn="1"/>
            </p:nvSpPr>
            <p:spPr>
              <a:xfrm flipH="1">
                <a:off x="38404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cxnSp>
            <p:nvCxnSpPr>
              <p:cNvPr id="9" name="Straight Connector 8">
                <a:extLst>
                  <a:ext uri="{FF2B5EF4-FFF2-40B4-BE49-F238E27FC236}">
                    <a16:creationId xmlns:a16="http://schemas.microsoft.com/office/drawing/2014/main" id="{799ACEB3-8E13-44F4-9598-ED553418760F}"/>
                  </a:ext>
                </a:extLst>
              </p:cNvPr>
              <p:cNvCxnSpPr>
                <a:cxnSpLocks/>
              </p:cNvCxnSpPr>
              <p:nvPr userDrawn="1"/>
            </p:nvCxnSpPr>
            <p:spPr>
              <a:xfrm>
                <a:off x="11452352"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FBC317-0B89-4528-80DE-FF1026131C51}"/>
                  </a:ext>
                </a:extLst>
              </p:cNvPr>
              <p:cNvCxnSpPr>
                <a:cxnSpLocks/>
              </p:cNvCxnSpPr>
              <p:nvPr userDrawn="1"/>
            </p:nvCxnSpPr>
            <p:spPr>
              <a:xfrm flipH="1">
                <a:off x="74269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7E5AC8-5616-43EE-A383-CF2890914D47}"/>
                  </a:ext>
                </a:extLst>
              </p:cNvPr>
              <p:cNvCxnSpPr>
                <a:cxnSpLocks/>
              </p:cNvCxnSpPr>
              <p:nvPr userDrawn="1"/>
            </p:nvCxnSpPr>
            <p:spPr>
              <a:xfrm flipH="1">
                <a:off x="171630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9286A0-AD04-4E3D-AAE0-BECC5AF35E74}"/>
                  </a:ext>
                </a:extLst>
              </p:cNvPr>
              <p:cNvCxnSpPr>
                <a:cxnSpLocks/>
              </p:cNvCxnSpPr>
              <p:nvPr userDrawn="1"/>
            </p:nvCxnSpPr>
            <p:spPr>
              <a:xfrm flipH="1">
                <a:off x="268990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12DE8B-B456-41B1-826E-0BE5212695ED}"/>
                  </a:ext>
                </a:extLst>
              </p:cNvPr>
              <p:cNvCxnSpPr>
                <a:cxnSpLocks/>
              </p:cNvCxnSpPr>
              <p:nvPr userDrawn="1"/>
            </p:nvCxnSpPr>
            <p:spPr>
              <a:xfrm flipH="1">
                <a:off x="366351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76135-D7FF-43E3-B47C-8CA4238B381B}"/>
                  </a:ext>
                </a:extLst>
              </p:cNvPr>
              <p:cNvCxnSpPr>
                <a:cxnSpLocks/>
              </p:cNvCxnSpPr>
              <p:nvPr userDrawn="1"/>
            </p:nvCxnSpPr>
            <p:spPr>
              <a:xfrm flipH="1">
                <a:off x="463711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B43D31-D784-4814-8591-EA61954E8A31}"/>
                  </a:ext>
                </a:extLst>
              </p:cNvPr>
              <p:cNvCxnSpPr>
                <a:cxnSpLocks/>
              </p:cNvCxnSpPr>
              <p:nvPr userDrawn="1"/>
            </p:nvCxnSpPr>
            <p:spPr>
              <a:xfrm flipH="1">
                <a:off x="561072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BA99E7-52FA-4EE8-9626-B4E4E5CBF198}"/>
                  </a:ext>
                </a:extLst>
              </p:cNvPr>
              <p:cNvCxnSpPr>
                <a:cxnSpLocks/>
              </p:cNvCxnSpPr>
              <p:nvPr userDrawn="1"/>
            </p:nvCxnSpPr>
            <p:spPr>
              <a:xfrm flipH="1">
                <a:off x="658432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735155-C8B2-4875-A37A-74351CB7B656}"/>
                  </a:ext>
                </a:extLst>
              </p:cNvPr>
              <p:cNvCxnSpPr>
                <a:cxnSpLocks/>
              </p:cNvCxnSpPr>
              <p:nvPr userDrawn="1"/>
            </p:nvCxnSpPr>
            <p:spPr>
              <a:xfrm flipH="1">
                <a:off x="755793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3C9E79-8809-43AF-A0E3-833FC67C2D7D}"/>
                  </a:ext>
                </a:extLst>
              </p:cNvPr>
              <p:cNvCxnSpPr>
                <a:cxnSpLocks/>
              </p:cNvCxnSpPr>
              <p:nvPr userDrawn="1"/>
            </p:nvCxnSpPr>
            <p:spPr>
              <a:xfrm flipH="1">
                <a:off x="853153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DB9989-960A-41AD-ABF2-0018DC733F27}"/>
                  </a:ext>
                </a:extLst>
              </p:cNvPr>
              <p:cNvCxnSpPr>
                <a:cxnSpLocks/>
              </p:cNvCxnSpPr>
              <p:nvPr userDrawn="1"/>
            </p:nvCxnSpPr>
            <p:spPr>
              <a:xfrm flipH="1">
                <a:off x="950514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F4D654-5741-47E9-B885-BD7130A8BB00}"/>
                  </a:ext>
                </a:extLst>
              </p:cNvPr>
              <p:cNvCxnSpPr>
                <a:cxnSpLocks/>
              </p:cNvCxnSpPr>
              <p:nvPr userDrawn="1"/>
            </p:nvCxnSpPr>
            <p:spPr>
              <a:xfrm flipH="1">
                <a:off x="1047874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E3703B4C-1110-4397-B4F5-369EBFE6F313}"/>
                  </a:ext>
                </a:extLst>
              </p:cNvPr>
              <p:cNvSpPr>
                <a:spLocks/>
              </p:cNvSpPr>
              <p:nvPr userDrawn="1"/>
            </p:nvSpPr>
            <p:spPr>
              <a:xfrm flipH="1">
                <a:off x="1357376"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42" name="Freeform: Shape 41">
                <a:extLst>
                  <a:ext uri="{FF2B5EF4-FFF2-40B4-BE49-F238E27FC236}">
                    <a16:creationId xmlns:a16="http://schemas.microsoft.com/office/drawing/2014/main" id="{A0F8C6B3-B450-4A1F-B9B3-DC61F72CEDE4}"/>
                  </a:ext>
                </a:extLst>
              </p:cNvPr>
              <p:cNvSpPr>
                <a:spLocks/>
              </p:cNvSpPr>
              <p:nvPr userDrawn="1"/>
            </p:nvSpPr>
            <p:spPr>
              <a:xfrm flipH="1">
                <a:off x="2330704"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41" name="Freeform: Shape 40">
                <a:extLst>
                  <a:ext uri="{FF2B5EF4-FFF2-40B4-BE49-F238E27FC236}">
                    <a16:creationId xmlns:a16="http://schemas.microsoft.com/office/drawing/2014/main" id="{D573694F-C621-46BC-8B9B-B13EBA734932}"/>
                  </a:ext>
                </a:extLst>
              </p:cNvPr>
              <p:cNvSpPr>
                <a:spLocks/>
              </p:cNvSpPr>
              <p:nvPr userDrawn="1"/>
            </p:nvSpPr>
            <p:spPr>
              <a:xfrm flipH="1">
                <a:off x="3304032"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40" name="Freeform: Shape 39">
                <a:extLst>
                  <a:ext uri="{FF2B5EF4-FFF2-40B4-BE49-F238E27FC236}">
                    <a16:creationId xmlns:a16="http://schemas.microsoft.com/office/drawing/2014/main" id="{376657FF-66CB-47E1-A456-6479447CD73E}"/>
                  </a:ext>
                </a:extLst>
              </p:cNvPr>
              <p:cNvSpPr>
                <a:spLocks/>
              </p:cNvSpPr>
              <p:nvPr userDrawn="1"/>
            </p:nvSpPr>
            <p:spPr>
              <a:xfrm flipH="1">
                <a:off x="4277360"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9" name="Freeform: Shape 38">
                <a:extLst>
                  <a:ext uri="{FF2B5EF4-FFF2-40B4-BE49-F238E27FC236}">
                    <a16:creationId xmlns:a16="http://schemas.microsoft.com/office/drawing/2014/main" id="{90049B08-3258-4EA7-83ED-D3B53B7841DA}"/>
                  </a:ext>
                </a:extLst>
              </p:cNvPr>
              <p:cNvSpPr>
                <a:spLocks/>
              </p:cNvSpPr>
              <p:nvPr userDrawn="1"/>
            </p:nvSpPr>
            <p:spPr>
              <a:xfrm flipH="1">
                <a:off x="525068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8" name="Freeform: Shape 37">
                <a:extLst>
                  <a:ext uri="{FF2B5EF4-FFF2-40B4-BE49-F238E27FC236}">
                    <a16:creationId xmlns:a16="http://schemas.microsoft.com/office/drawing/2014/main" id="{91BE46DD-FB8D-4C4E-AE48-CDACCBEF8186}"/>
                  </a:ext>
                </a:extLst>
              </p:cNvPr>
              <p:cNvSpPr>
                <a:spLocks/>
              </p:cNvSpPr>
              <p:nvPr userDrawn="1"/>
            </p:nvSpPr>
            <p:spPr>
              <a:xfrm flipH="1">
                <a:off x="6224016"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7" name="Freeform: Shape 36">
                <a:extLst>
                  <a:ext uri="{FF2B5EF4-FFF2-40B4-BE49-F238E27FC236}">
                    <a16:creationId xmlns:a16="http://schemas.microsoft.com/office/drawing/2014/main" id="{DB2C27C6-0A93-4F4D-990C-3C62154790FF}"/>
                  </a:ext>
                </a:extLst>
              </p:cNvPr>
              <p:cNvSpPr>
                <a:spLocks/>
              </p:cNvSpPr>
              <p:nvPr userDrawn="1"/>
            </p:nvSpPr>
            <p:spPr>
              <a:xfrm flipH="1">
                <a:off x="7197344"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6" name="Freeform: Shape 35">
                <a:extLst>
                  <a:ext uri="{FF2B5EF4-FFF2-40B4-BE49-F238E27FC236}">
                    <a16:creationId xmlns:a16="http://schemas.microsoft.com/office/drawing/2014/main" id="{3FCAAE9F-C0AD-4BEC-9DE2-2D19FBD95C02}"/>
                  </a:ext>
                </a:extLst>
              </p:cNvPr>
              <p:cNvSpPr>
                <a:spLocks/>
              </p:cNvSpPr>
              <p:nvPr userDrawn="1"/>
            </p:nvSpPr>
            <p:spPr>
              <a:xfrm flipH="1">
                <a:off x="8170672"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5" name="Freeform: Shape 34">
                <a:extLst>
                  <a:ext uri="{FF2B5EF4-FFF2-40B4-BE49-F238E27FC236}">
                    <a16:creationId xmlns:a16="http://schemas.microsoft.com/office/drawing/2014/main" id="{4D040F34-C1DC-4B97-8236-3B59D4D999E7}"/>
                  </a:ext>
                </a:extLst>
              </p:cNvPr>
              <p:cNvSpPr>
                <a:spLocks/>
              </p:cNvSpPr>
              <p:nvPr userDrawn="1"/>
            </p:nvSpPr>
            <p:spPr>
              <a:xfrm flipH="1">
                <a:off x="9144000"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34" name="Freeform: Shape 33">
                <a:extLst>
                  <a:ext uri="{FF2B5EF4-FFF2-40B4-BE49-F238E27FC236}">
                    <a16:creationId xmlns:a16="http://schemas.microsoft.com/office/drawing/2014/main" id="{6098DAEA-3EFA-4D34-9099-7DB4990352F4}"/>
                  </a:ext>
                </a:extLst>
              </p:cNvPr>
              <p:cNvSpPr>
                <a:spLocks/>
              </p:cNvSpPr>
              <p:nvPr userDrawn="1"/>
            </p:nvSpPr>
            <p:spPr>
              <a:xfrm flipH="1">
                <a:off x="1011732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grpSp>
        <p:grpSp>
          <p:nvGrpSpPr>
            <p:cNvPr id="2" name="Group 1">
              <a:extLst>
                <a:ext uri="{FF2B5EF4-FFF2-40B4-BE49-F238E27FC236}">
                  <a16:creationId xmlns:a16="http://schemas.microsoft.com/office/drawing/2014/main" id="{BBD38FEE-0E7C-4F9C-9DAF-6D5ED264A739}"/>
                </a:ext>
              </a:extLst>
            </p:cNvPr>
            <p:cNvGrpSpPr/>
            <p:nvPr userDrawn="1"/>
          </p:nvGrpSpPr>
          <p:grpSpPr>
            <a:xfrm>
              <a:off x="128016" y="0"/>
              <a:ext cx="11935968" cy="6858000"/>
              <a:chOff x="128016" y="347472"/>
              <a:chExt cx="11935968" cy="5907024"/>
            </a:xfrm>
          </p:grpSpPr>
          <p:sp>
            <p:nvSpPr>
              <p:cNvPr id="58" name="Rectangle 57">
                <a:extLst>
                  <a:ext uri="{FF2B5EF4-FFF2-40B4-BE49-F238E27FC236}">
                    <a16:creationId xmlns:a16="http://schemas.microsoft.com/office/drawing/2014/main" id="{75F8E534-1B5B-4BB0-960E-E8A0A371E8E9}"/>
                  </a:ext>
                </a:extLst>
              </p:cNvPr>
              <p:cNvSpPr>
                <a:spLocks/>
              </p:cNvSpPr>
              <p:nvPr userDrawn="1"/>
            </p:nvSpPr>
            <p:spPr>
              <a:xfrm flipH="1">
                <a:off x="110134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59" name="Rectangle 58">
                <a:extLst>
                  <a:ext uri="{FF2B5EF4-FFF2-40B4-BE49-F238E27FC236}">
                    <a16:creationId xmlns:a16="http://schemas.microsoft.com/office/drawing/2014/main" id="{6831CE98-6840-4758-8A29-134EA1659074}"/>
                  </a:ext>
                </a:extLst>
              </p:cNvPr>
              <p:cNvSpPr>
                <a:spLocks/>
              </p:cNvSpPr>
              <p:nvPr userDrawn="1"/>
            </p:nvSpPr>
            <p:spPr>
              <a:xfrm flipH="1">
                <a:off x="207467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0" name="Rectangle 59">
                <a:extLst>
                  <a:ext uri="{FF2B5EF4-FFF2-40B4-BE49-F238E27FC236}">
                    <a16:creationId xmlns:a16="http://schemas.microsoft.com/office/drawing/2014/main" id="{DCB5B249-068F-4E82-9642-C6BF9528C2A6}"/>
                  </a:ext>
                </a:extLst>
              </p:cNvPr>
              <p:cNvSpPr>
                <a:spLocks/>
              </p:cNvSpPr>
              <p:nvPr userDrawn="1"/>
            </p:nvSpPr>
            <p:spPr>
              <a:xfrm flipH="1">
                <a:off x="3048000"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1" name="Rectangle 60">
                <a:extLst>
                  <a:ext uri="{FF2B5EF4-FFF2-40B4-BE49-F238E27FC236}">
                    <a16:creationId xmlns:a16="http://schemas.microsoft.com/office/drawing/2014/main" id="{E81B5E73-2B84-424B-9511-7234D6EB3800}"/>
                  </a:ext>
                </a:extLst>
              </p:cNvPr>
              <p:cNvSpPr>
                <a:spLocks/>
              </p:cNvSpPr>
              <p:nvPr userDrawn="1"/>
            </p:nvSpPr>
            <p:spPr>
              <a:xfrm flipH="1">
                <a:off x="4021328"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3" name="Rectangle 62">
                <a:extLst>
                  <a:ext uri="{FF2B5EF4-FFF2-40B4-BE49-F238E27FC236}">
                    <a16:creationId xmlns:a16="http://schemas.microsoft.com/office/drawing/2014/main" id="{0884B48E-520F-48F9-9CDA-D307EA97B712}"/>
                  </a:ext>
                </a:extLst>
              </p:cNvPr>
              <p:cNvSpPr>
                <a:spLocks/>
              </p:cNvSpPr>
              <p:nvPr userDrawn="1"/>
            </p:nvSpPr>
            <p:spPr>
              <a:xfrm flipH="1">
                <a:off x="499465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4" name="Rectangle 63">
                <a:extLst>
                  <a:ext uri="{FF2B5EF4-FFF2-40B4-BE49-F238E27FC236}">
                    <a16:creationId xmlns:a16="http://schemas.microsoft.com/office/drawing/2014/main" id="{252400B1-984E-408C-A843-F150DAEA685D}"/>
                  </a:ext>
                </a:extLst>
              </p:cNvPr>
              <p:cNvSpPr>
                <a:spLocks/>
              </p:cNvSpPr>
              <p:nvPr userDrawn="1"/>
            </p:nvSpPr>
            <p:spPr>
              <a:xfrm flipH="1">
                <a:off x="596798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7" name="Rectangle 66">
                <a:extLst>
                  <a:ext uri="{FF2B5EF4-FFF2-40B4-BE49-F238E27FC236}">
                    <a16:creationId xmlns:a16="http://schemas.microsoft.com/office/drawing/2014/main" id="{F2864B4F-5085-402F-8A2C-6C53DD29914B}"/>
                  </a:ext>
                </a:extLst>
              </p:cNvPr>
              <p:cNvSpPr>
                <a:spLocks/>
              </p:cNvSpPr>
              <p:nvPr userDrawn="1"/>
            </p:nvSpPr>
            <p:spPr>
              <a:xfrm flipH="1">
                <a:off x="694131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8" name="Rectangle 67">
                <a:extLst>
                  <a:ext uri="{FF2B5EF4-FFF2-40B4-BE49-F238E27FC236}">
                    <a16:creationId xmlns:a16="http://schemas.microsoft.com/office/drawing/2014/main" id="{32CE7103-43F7-466D-AC91-34026FED191F}"/>
                  </a:ext>
                </a:extLst>
              </p:cNvPr>
              <p:cNvSpPr>
                <a:spLocks/>
              </p:cNvSpPr>
              <p:nvPr userDrawn="1"/>
            </p:nvSpPr>
            <p:spPr>
              <a:xfrm flipH="1">
                <a:off x="7914640"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69" name="Rectangle 68">
                <a:extLst>
                  <a:ext uri="{FF2B5EF4-FFF2-40B4-BE49-F238E27FC236}">
                    <a16:creationId xmlns:a16="http://schemas.microsoft.com/office/drawing/2014/main" id="{DDECBDB0-AF79-4A1C-A33C-CE696265FE5F}"/>
                  </a:ext>
                </a:extLst>
              </p:cNvPr>
              <p:cNvSpPr>
                <a:spLocks/>
              </p:cNvSpPr>
              <p:nvPr userDrawn="1"/>
            </p:nvSpPr>
            <p:spPr>
              <a:xfrm flipH="1">
                <a:off x="8887968"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70" name="Rectangle 69">
                <a:extLst>
                  <a:ext uri="{FF2B5EF4-FFF2-40B4-BE49-F238E27FC236}">
                    <a16:creationId xmlns:a16="http://schemas.microsoft.com/office/drawing/2014/main" id="{6371A3F4-1487-46DA-B8F9-A091426F5123}"/>
                  </a:ext>
                </a:extLst>
              </p:cNvPr>
              <p:cNvSpPr>
                <a:spLocks/>
              </p:cNvSpPr>
              <p:nvPr userDrawn="1"/>
            </p:nvSpPr>
            <p:spPr>
              <a:xfrm flipH="1">
                <a:off x="986129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71" name="Rectangle 70">
                <a:extLst>
                  <a:ext uri="{FF2B5EF4-FFF2-40B4-BE49-F238E27FC236}">
                    <a16:creationId xmlns:a16="http://schemas.microsoft.com/office/drawing/2014/main" id="{8489F528-B114-4600-B258-D32F100A4A0B}"/>
                  </a:ext>
                </a:extLst>
              </p:cNvPr>
              <p:cNvSpPr>
                <a:spLocks/>
              </p:cNvSpPr>
              <p:nvPr userDrawn="1"/>
            </p:nvSpPr>
            <p:spPr>
              <a:xfrm flipH="1">
                <a:off x="1083462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72" name="Rectangle 71">
                <a:extLst>
                  <a:ext uri="{FF2B5EF4-FFF2-40B4-BE49-F238E27FC236}">
                    <a16:creationId xmlns:a16="http://schemas.microsoft.com/office/drawing/2014/main" id="{CE6FBEF4-FC44-49CB-9794-3AB5C7DEAC2F}"/>
                  </a:ext>
                </a:extLst>
              </p:cNvPr>
              <p:cNvSpPr>
                <a:spLocks/>
              </p:cNvSpPr>
              <p:nvPr userDrawn="1"/>
            </p:nvSpPr>
            <p:spPr>
              <a:xfrm flipH="1">
                <a:off x="1180795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sp>
            <p:nvSpPr>
              <p:cNvPr id="73" name="Rectangle 72">
                <a:extLst>
                  <a:ext uri="{FF2B5EF4-FFF2-40B4-BE49-F238E27FC236}">
                    <a16:creationId xmlns:a16="http://schemas.microsoft.com/office/drawing/2014/main" id="{A1C9E00B-66AF-41FF-8032-E2D71C43CD19}"/>
                  </a:ext>
                </a:extLst>
              </p:cNvPr>
              <p:cNvSpPr>
                <a:spLocks/>
              </p:cNvSpPr>
              <p:nvPr userDrawn="1"/>
            </p:nvSpPr>
            <p:spPr>
              <a:xfrm flipH="1">
                <a:off x="12801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Microsoft Sans Serif"/>
                  <a:ea typeface="+mn-ea"/>
                  <a:cs typeface="+mn-cs"/>
                </a:endParaRPr>
              </a:p>
            </p:txBody>
          </p:sp>
        </p:grpSp>
        <p:grpSp>
          <p:nvGrpSpPr>
            <p:cNvPr id="74" name="Group 73">
              <a:extLst>
                <a:ext uri="{FF2B5EF4-FFF2-40B4-BE49-F238E27FC236}">
                  <a16:creationId xmlns:a16="http://schemas.microsoft.com/office/drawing/2014/main" id="{2337E2A8-B322-489D-B1AC-E33D96A965CD}"/>
                </a:ext>
              </a:extLst>
            </p:cNvPr>
            <p:cNvGrpSpPr/>
            <p:nvPr userDrawn="1"/>
          </p:nvGrpSpPr>
          <p:grpSpPr>
            <a:xfrm>
              <a:off x="1" y="0"/>
              <a:ext cx="12188952" cy="6601968"/>
              <a:chOff x="1" y="0"/>
              <a:chExt cx="12188952" cy="6601968"/>
            </a:xfrm>
          </p:grpSpPr>
          <p:cxnSp>
            <p:nvCxnSpPr>
              <p:cNvPr id="75" name="Straight Connector 74">
                <a:extLst>
                  <a:ext uri="{FF2B5EF4-FFF2-40B4-BE49-F238E27FC236}">
                    <a16:creationId xmlns:a16="http://schemas.microsoft.com/office/drawing/2014/main" id="{02EF6294-B876-40AF-BC1A-C62F4334778A}"/>
                  </a:ext>
                </a:extLst>
              </p:cNvPr>
              <p:cNvCxnSpPr/>
              <p:nvPr userDrawn="1"/>
            </p:nvCxnSpPr>
            <p:spPr>
              <a:xfrm>
                <a:off x="1" y="138988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3521667-B682-4538-8460-8165D6E0666B}"/>
                  </a:ext>
                </a:extLst>
              </p:cNvPr>
              <p:cNvCxnSpPr/>
              <p:nvPr userDrawn="1"/>
            </p:nvCxnSpPr>
            <p:spPr>
              <a:xfrm>
                <a:off x="1" y="173736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B5666A-467F-4DDE-B197-C4345BDF6893}"/>
                  </a:ext>
                </a:extLst>
              </p:cNvPr>
              <p:cNvCxnSpPr/>
              <p:nvPr userDrawn="1"/>
            </p:nvCxnSpPr>
            <p:spPr>
              <a:xfrm>
                <a:off x="1" y="104241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F8956DF-1A40-42EF-B24B-87E26555DDC5}"/>
                  </a:ext>
                </a:extLst>
              </p:cNvPr>
              <p:cNvCxnSpPr/>
              <p:nvPr userDrawn="1"/>
            </p:nvCxnSpPr>
            <p:spPr>
              <a:xfrm>
                <a:off x="1" y="69494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06E12E7-DB20-454E-B9E0-87FB3BE0C158}"/>
                  </a:ext>
                </a:extLst>
              </p:cNvPr>
              <p:cNvCxnSpPr/>
              <p:nvPr userDrawn="1"/>
            </p:nvCxnSpPr>
            <p:spPr>
              <a:xfrm>
                <a:off x="1" y="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10B2E25-97CE-4107-B04E-24D5AD235036}"/>
                  </a:ext>
                </a:extLst>
              </p:cNvPr>
              <p:cNvCxnSpPr/>
              <p:nvPr userDrawn="1"/>
            </p:nvCxnSpPr>
            <p:spPr>
              <a:xfrm>
                <a:off x="1" y="312724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1F75CE-7547-4F8C-914E-5DBC2B651F0D}"/>
                  </a:ext>
                </a:extLst>
              </p:cNvPr>
              <p:cNvCxnSpPr/>
              <p:nvPr userDrawn="1"/>
            </p:nvCxnSpPr>
            <p:spPr>
              <a:xfrm>
                <a:off x="1" y="347472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B4601A-44F6-47B7-91A7-EC7282CEFC7B}"/>
                  </a:ext>
                </a:extLst>
              </p:cNvPr>
              <p:cNvCxnSpPr/>
              <p:nvPr userDrawn="1"/>
            </p:nvCxnSpPr>
            <p:spPr>
              <a:xfrm>
                <a:off x="1" y="277977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0D5C41-D3AD-4FAA-878C-674F46CB13CF}"/>
                  </a:ext>
                </a:extLst>
              </p:cNvPr>
              <p:cNvCxnSpPr/>
              <p:nvPr userDrawn="1"/>
            </p:nvCxnSpPr>
            <p:spPr>
              <a:xfrm>
                <a:off x="1" y="243230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73D2A62-5AD1-4238-9963-6DB2DD49B4D2}"/>
                  </a:ext>
                </a:extLst>
              </p:cNvPr>
              <p:cNvCxnSpPr/>
              <p:nvPr userDrawn="1"/>
            </p:nvCxnSpPr>
            <p:spPr>
              <a:xfrm>
                <a:off x="1" y="208483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4341984-3E16-464E-9FB4-FF3E6C9647B1}"/>
                  </a:ext>
                </a:extLst>
              </p:cNvPr>
              <p:cNvCxnSpPr/>
              <p:nvPr userDrawn="1"/>
            </p:nvCxnSpPr>
            <p:spPr>
              <a:xfrm>
                <a:off x="1" y="486460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070EB87-7F13-423D-AEAD-2B9CCCF1B69D}"/>
                  </a:ext>
                </a:extLst>
              </p:cNvPr>
              <p:cNvCxnSpPr/>
              <p:nvPr userDrawn="1"/>
            </p:nvCxnSpPr>
            <p:spPr>
              <a:xfrm>
                <a:off x="1" y="521208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75AC51E-EB3D-42EF-92E2-C9916FD01E48}"/>
                  </a:ext>
                </a:extLst>
              </p:cNvPr>
              <p:cNvCxnSpPr/>
              <p:nvPr userDrawn="1"/>
            </p:nvCxnSpPr>
            <p:spPr>
              <a:xfrm>
                <a:off x="1" y="451713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D69D69D-4E44-4025-86F6-EC46A144A828}"/>
                  </a:ext>
                </a:extLst>
              </p:cNvPr>
              <p:cNvCxnSpPr/>
              <p:nvPr userDrawn="1"/>
            </p:nvCxnSpPr>
            <p:spPr>
              <a:xfrm>
                <a:off x="1" y="416966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EC815D-D64D-46B2-A15E-EDFF900ACEA7}"/>
                  </a:ext>
                </a:extLst>
              </p:cNvPr>
              <p:cNvCxnSpPr/>
              <p:nvPr userDrawn="1"/>
            </p:nvCxnSpPr>
            <p:spPr>
              <a:xfrm>
                <a:off x="1" y="382219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5385BC1-CC41-4DCE-9611-CA4D3867A2C1}"/>
                  </a:ext>
                </a:extLst>
              </p:cNvPr>
              <p:cNvCxnSpPr/>
              <p:nvPr userDrawn="1"/>
            </p:nvCxnSpPr>
            <p:spPr>
              <a:xfrm>
                <a:off x="1" y="660196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04FD5D7-8617-4B7A-99E4-D5FF3C861C7A}"/>
                  </a:ext>
                </a:extLst>
              </p:cNvPr>
              <p:cNvCxnSpPr/>
              <p:nvPr userDrawn="1"/>
            </p:nvCxnSpPr>
            <p:spPr>
              <a:xfrm>
                <a:off x="1" y="34747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8D40CA7-C3B8-43FD-9F8E-2080756E4C6A}"/>
                  </a:ext>
                </a:extLst>
              </p:cNvPr>
              <p:cNvCxnSpPr/>
              <p:nvPr userDrawn="1"/>
            </p:nvCxnSpPr>
            <p:spPr>
              <a:xfrm>
                <a:off x="1" y="625449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2F74D44-973D-438E-941D-4BE10B1A433B}"/>
                  </a:ext>
                </a:extLst>
              </p:cNvPr>
              <p:cNvCxnSpPr/>
              <p:nvPr userDrawn="1"/>
            </p:nvCxnSpPr>
            <p:spPr>
              <a:xfrm>
                <a:off x="1" y="590702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9AFC65-7224-4AF3-A784-A25AB741137E}"/>
                  </a:ext>
                </a:extLst>
              </p:cNvPr>
              <p:cNvCxnSpPr/>
              <p:nvPr userDrawn="1"/>
            </p:nvCxnSpPr>
            <p:spPr>
              <a:xfrm>
                <a:off x="1" y="555955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1EBB101-2723-426E-B4DD-D88D28F87470}"/>
                  </a:ext>
                </a:extLst>
              </p:cNvPr>
              <p:cNvCxnSpPr/>
              <p:nvPr userDrawn="1"/>
            </p:nvCxnSpPr>
            <p:spPr>
              <a:xfrm>
                <a:off x="1" y="17373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1A7A55-1D42-4D12-82C0-801A468D84D8}"/>
                  </a:ext>
                </a:extLst>
              </p:cNvPr>
              <p:cNvCxnSpPr/>
              <p:nvPr userDrawn="1"/>
            </p:nvCxnSpPr>
            <p:spPr>
              <a:xfrm>
                <a:off x="1" y="52120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7482CC-50B9-4A1C-B3BE-89003FDB140B}"/>
                  </a:ext>
                </a:extLst>
              </p:cNvPr>
              <p:cNvCxnSpPr/>
              <p:nvPr userDrawn="1"/>
            </p:nvCxnSpPr>
            <p:spPr>
              <a:xfrm>
                <a:off x="1" y="86868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510996E-729E-4525-9048-94388181C9FD}"/>
                  </a:ext>
                </a:extLst>
              </p:cNvPr>
              <p:cNvCxnSpPr/>
              <p:nvPr userDrawn="1"/>
            </p:nvCxnSpPr>
            <p:spPr>
              <a:xfrm>
                <a:off x="1" y="121615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DD5196-B7AD-4F7C-B5F4-DCE474267A9E}"/>
                  </a:ext>
                </a:extLst>
              </p:cNvPr>
              <p:cNvCxnSpPr/>
              <p:nvPr userDrawn="1"/>
            </p:nvCxnSpPr>
            <p:spPr>
              <a:xfrm>
                <a:off x="1" y="156362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D2E2F4C-358F-45DB-A331-6B98F77B833B}"/>
                  </a:ext>
                </a:extLst>
              </p:cNvPr>
              <p:cNvCxnSpPr/>
              <p:nvPr userDrawn="1"/>
            </p:nvCxnSpPr>
            <p:spPr>
              <a:xfrm>
                <a:off x="1" y="191109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9B6FF55-F894-48DF-8C12-0936D0C3867F}"/>
                  </a:ext>
                </a:extLst>
              </p:cNvPr>
              <p:cNvCxnSpPr/>
              <p:nvPr userDrawn="1"/>
            </p:nvCxnSpPr>
            <p:spPr>
              <a:xfrm>
                <a:off x="1" y="225856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3B9C083-564D-446E-BA6E-D2D1BB6A7FCC}"/>
                  </a:ext>
                </a:extLst>
              </p:cNvPr>
              <p:cNvCxnSpPr/>
              <p:nvPr userDrawn="1"/>
            </p:nvCxnSpPr>
            <p:spPr>
              <a:xfrm>
                <a:off x="1" y="260604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68D807F-98FA-4E06-AF34-FDF039BF2326}"/>
                  </a:ext>
                </a:extLst>
              </p:cNvPr>
              <p:cNvCxnSpPr/>
              <p:nvPr userDrawn="1"/>
            </p:nvCxnSpPr>
            <p:spPr>
              <a:xfrm>
                <a:off x="1" y="295351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34EEFD2-82D7-4B23-9F0F-E7102C607765}"/>
                  </a:ext>
                </a:extLst>
              </p:cNvPr>
              <p:cNvCxnSpPr/>
              <p:nvPr userDrawn="1"/>
            </p:nvCxnSpPr>
            <p:spPr>
              <a:xfrm>
                <a:off x="1" y="330098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4CA318C-D995-4B68-ACF0-3A29669C9FC4}"/>
                  </a:ext>
                </a:extLst>
              </p:cNvPr>
              <p:cNvCxnSpPr/>
              <p:nvPr userDrawn="1"/>
            </p:nvCxnSpPr>
            <p:spPr>
              <a:xfrm>
                <a:off x="1" y="364845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A54D213-75E5-427D-8329-E3F09277121A}"/>
                  </a:ext>
                </a:extLst>
              </p:cNvPr>
              <p:cNvCxnSpPr/>
              <p:nvPr userDrawn="1"/>
            </p:nvCxnSpPr>
            <p:spPr>
              <a:xfrm>
                <a:off x="1" y="399592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29B9698-466D-4939-8EC3-DC3A5E981190}"/>
                  </a:ext>
                </a:extLst>
              </p:cNvPr>
              <p:cNvCxnSpPr/>
              <p:nvPr userDrawn="1"/>
            </p:nvCxnSpPr>
            <p:spPr>
              <a:xfrm>
                <a:off x="1" y="434340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FA82AC-FA8D-47EE-AE13-DCA25DBEB474}"/>
                  </a:ext>
                </a:extLst>
              </p:cNvPr>
              <p:cNvCxnSpPr/>
              <p:nvPr userDrawn="1"/>
            </p:nvCxnSpPr>
            <p:spPr>
              <a:xfrm>
                <a:off x="1" y="469087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3CF2FA9-9BBA-43E7-B0A1-23F6265266D5}"/>
                  </a:ext>
                </a:extLst>
              </p:cNvPr>
              <p:cNvCxnSpPr/>
              <p:nvPr userDrawn="1"/>
            </p:nvCxnSpPr>
            <p:spPr>
              <a:xfrm>
                <a:off x="1" y="503834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E901BB2-AE7B-42DB-BE46-7C8B13DEA9F0}"/>
                  </a:ext>
                </a:extLst>
              </p:cNvPr>
              <p:cNvCxnSpPr/>
              <p:nvPr userDrawn="1"/>
            </p:nvCxnSpPr>
            <p:spPr>
              <a:xfrm>
                <a:off x="1" y="538581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811BD88-9804-4FF3-928E-A439A6EE47FF}"/>
                  </a:ext>
                </a:extLst>
              </p:cNvPr>
              <p:cNvCxnSpPr/>
              <p:nvPr userDrawn="1"/>
            </p:nvCxnSpPr>
            <p:spPr>
              <a:xfrm>
                <a:off x="1" y="573328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45F5E1B-BA5B-488F-B5DE-EC6638A1221C}"/>
                  </a:ext>
                </a:extLst>
              </p:cNvPr>
              <p:cNvCxnSpPr/>
              <p:nvPr userDrawn="1"/>
            </p:nvCxnSpPr>
            <p:spPr>
              <a:xfrm>
                <a:off x="1" y="608076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4CC3E6-FDA2-4E8F-B90C-00D716E266CF}"/>
                  </a:ext>
                </a:extLst>
              </p:cNvPr>
              <p:cNvCxnSpPr/>
              <p:nvPr userDrawn="1"/>
            </p:nvCxnSpPr>
            <p:spPr>
              <a:xfrm>
                <a:off x="1" y="642823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16269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ltGray">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524" y="0"/>
            <a:ext cx="12188952" cy="6858000"/>
          </a:xfrm>
          <a:no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mj-lt"/>
              </a:defRPr>
            </a:lvl1pPr>
          </a:lstStyle>
          <a:p>
            <a:pPr marL="228600" lvl="0" indent="-228600" algn="ctr"/>
            <a:r>
              <a:rPr lang="en-US"/>
              <a:t>Click icon to insert picture</a:t>
            </a:r>
          </a:p>
        </p:txBody>
      </p:sp>
      <p:sp>
        <p:nvSpPr>
          <p:cNvPr id="6" name="Text Placeholder 5">
            <a:extLst>
              <a:ext uri="{FF2B5EF4-FFF2-40B4-BE49-F238E27FC236}">
                <a16:creationId xmlns:a16="http://schemas.microsoft.com/office/drawing/2014/main" id="{DE86D2EE-0E63-423B-9F07-8E08B25E992A}"/>
              </a:ext>
            </a:extLst>
          </p:cNvPr>
          <p:cNvSpPr>
            <a:spLocks noGrp="1"/>
          </p:cNvSpPr>
          <p:nvPr>
            <p:ph type="body" sz="quarter" idx="11" hasCustomPrompt="1"/>
          </p:nvPr>
        </p:nvSpPr>
        <p:spPr>
          <a:xfrm>
            <a:off x="0" y="4544704"/>
            <a:ext cx="12188825" cy="2313296"/>
          </a:xfrm>
          <a:solidFill>
            <a:srgbClr val="000000">
              <a:alpha val="70000"/>
            </a:srgbClr>
          </a:solidFill>
          <a:ln w="127">
            <a:solidFill>
              <a:schemeClr val="accent1">
                <a:alpha val="0"/>
              </a:schemeClr>
            </a:solidFill>
          </a:ln>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 </a:t>
            </a:r>
          </a:p>
        </p:txBody>
      </p:sp>
      <p:sp>
        <p:nvSpPr>
          <p:cNvPr id="3" name="Subtitle 2">
            <a:extLst>
              <a:ext uri="{FF2B5EF4-FFF2-40B4-BE49-F238E27FC236}">
                <a16:creationId xmlns:a16="http://schemas.microsoft.com/office/drawing/2014/main" id="{0E127250-7609-46BD-8EB4-B63D60D564A7}"/>
              </a:ext>
            </a:extLst>
          </p:cNvPr>
          <p:cNvSpPr>
            <a:spLocks noGrp="1"/>
          </p:cNvSpPr>
          <p:nvPr>
            <p:ph type="subTitle" idx="1" hasCustomPrompt="1"/>
          </p:nvPr>
        </p:nvSpPr>
        <p:spPr bwMode="gray">
          <a:xfrm>
            <a:off x="384048" y="5993080"/>
            <a:ext cx="10761058" cy="276999"/>
          </a:xfrm>
        </p:spPr>
        <p:txBody>
          <a:bodyPr>
            <a:spAutoFit/>
          </a:bodyPr>
          <a:lstStyle>
            <a:lvl1pPr marL="0" indent="0" algn="l">
              <a:spcBef>
                <a:spcPts val="2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2" name="Title 1">
            <a:extLst>
              <a:ext uri="{FF2B5EF4-FFF2-40B4-BE49-F238E27FC236}">
                <a16:creationId xmlns:a16="http://schemas.microsoft.com/office/drawing/2014/main" id="{266B8A51-D95C-46E5-943F-DFE87EC0B784}"/>
              </a:ext>
            </a:extLst>
          </p:cNvPr>
          <p:cNvSpPr>
            <a:spLocks noGrp="1"/>
          </p:cNvSpPr>
          <p:nvPr>
            <p:ph type="ctrTitle" hasCustomPrompt="1"/>
          </p:nvPr>
        </p:nvSpPr>
        <p:spPr bwMode="gray">
          <a:xfrm>
            <a:off x="384048" y="5140152"/>
            <a:ext cx="10761058" cy="692497"/>
          </a:xfrm>
        </p:spPr>
        <p:txBody>
          <a:bodyPr anchor="b">
            <a:spAutoFit/>
          </a:bodyPr>
          <a:lstStyle>
            <a:lvl1pPr algn="l">
              <a:defRPr sz="6000" cap="none" baseline="0">
                <a:solidFill>
                  <a:schemeClr val="bg1"/>
                </a:solidFill>
                <a:latin typeface="Action NBA  Bold" pitchFamily="50" charset="0"/>
              </a:defRPr>
            </a:lvl1pPr>
          </a:lstStyle>
          <a:p>
            <a:r>
              <a:rPr lang="en-US"/>
              <a:t>Click to Edit Title</a:t>
            </a:r>
          </a:p>
        </p:txBody>
      </p:sp>
      <p:sp>
        <p:nvSpPr>
          <p:cNvPr id="7" name="Text Placeholder 8">
            <a:extLst>
              <a:ext uri="{FF2B5EF4-FFF2-40B4-BE49-F238E27FC236}">
                <a16:creationId xmlns:a16="http://schemas.microsoft.com/office/drawing/2014/main" id="{7A509BF6-B247-4B7E-A5FB-824F899DD2FF}"/>
              </a:ext>
            </a:extLst>
          </p:cNvPr>
          <p:cNvSpPr>
            <a:spLocks noGrp="1" noChangeAspect="1"/>
          </p:cNvSpPr>
          <p:nvPr>
            <p:ph type="body" sz="quarter" idx="12" hasCustomPrompt="1"/>
          </p:nvPr>
        </p:nvSpPr>
        <p:spPr>
          <a:xfrm>
            <a:off x="384048" y="347472"/>
            <a:ext cx="502920" cy="1143001"/>
          </a:xfrm>
          <a:blipFill>
            <a:blip r:embed="rId2">
              <a:extLst>
                <a:ext uri="{28A0092B-C50C-407E-A947-70E740481C1C}">
                  <a14:useLocalDpi xmlns:a14="http://schemas.microsoft.com/office/drawing/2010/main" val="0"/>
                </a:ext>
              </a:extLst>
            </a:blip>
            <a:stretch>
              <a:fillRect/>
            </a:stretch>
          </a:blipFill>
          <a:ln w="127">
            <a:solidFill>
              <a:schemeClr val="accent1">
                <a:alpha val="0"/>
              </a:schemeClr>
            </a:solidFill>
          </a:ln>
        </p:spPr>
        <p:txBody>
          <a:bodyPr vert="horz" lIns="0" tIns="0" rIns="0" bIns="0" rtlCol="0">
            <a:noAutofit/>
          </a:bodyPr>
          <a:lstStyle>
            <a:lvl1pPr marL="228600" indent="-228600">
              <a:buNone/>
              <a:defRPr lang="en-US" dirty="0">
                <a:solidFill>
                  <a:schemeClr val="bg1">
                    <a:alpha val="0"/>
                  </a:schemeClr>
                </a:solidFill>
              </a:defRPr>
            </a:lvl1pPr>
          </a:lstStyle>
          <a:p>
            <a:pPr marL="0" lvl="0" indent="0"/>
            <a:r>
              <a:rPr lang="en-US"/>
              <a:t> </a:t>
            </a:r>
          </a:p>
        </p:txBody>
      </p:sp>
    </p:spTree>
    <p:extLst>
      <p:ext uri="{BB962C8B-B14F-4D97-AF65-F5344CB8AC3E}">
        <p14:creationId xmlns:p14="http://schemas.microsoft.com/office/powerpoint/2010/main" val="673048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Alt">
    <p:bg bwMode="ltGray">
      <p:bgPr>
        <a:solidFill>
          <a:schemeClr val="accent1"/>
        </a:solidFill>
        <a:effectLst/>
      </p:bgPr>
    </p:bg>
    <p:spTree>
      <p:nvGrpSpPr>
        <p:cNvPr id="1" name=""/>
        <p:cNvGrpSpPr/>
        <p:nvPr/>
      </p:nvGrpSpPr>
      <p:grpSpPr>
        <a:xfrm>
          <a:off x="0" y="0"/>
          <a:ext cx="0" cy="0"/>
          <a:chOff x="0" y="0"/>
          <a:chExt cx="0" cy="0"/>
        </a:xfrm>
      </p:grpSpPr>
      <p:grpSp>
        <p:nvGrpSpPr>
          <p:cNvPr id="34" name="Group 4">
            <a:extLst>
              <a:ext uri="{FF2B5EF4-FFF2-40B4-BE49-F238E27FC236}">
                <a16:creationId xmlns:a16="http://schemas.microsoft.com/office/drawing/2014/main" id="{C35855A9-BCF7-48E1-B3F3-5EB3724294B8}"/>
              </a:ext>
            </a:extLst>
          </p:cNvPr>
          <p:cNvGrpSpPr>
            <a:grpSpLocks noChangeAspect="1"/>
          </p:cNvGrpSpPr>
          <p:nvPr userDrawn="1"/>
        </p:nvGrpSpPr>
        <p:grpSpPr bwMode="gray">
          <a:xfrm>
            <a:off x="5429873" y="817707"/>
            <a:ext cx="1332254" cy="3022159"/>
            <a:chOff x="153" y="150"/>
            <a:chExt cx="298" cy="676"/>
          </a:xfrm>
        </p:grpSpPr>
        <p:sp>
          <p:nvSpPr>
            <p:cNvPr id="35" name="AutoShape 3">
              <a:extLst>
                <a:ext uri="{FF2B5EF4-FFF2-40B4-BE49-F238E27FC236}">
                  <a16:creationId xmlns:a16="http://schemas.microsoft.com/office/drawing/2014/main" id="{9EA3C6F7-D3E8-4740-9BC9-DF8111F43429}"/>
                </a:ext>
              </a:extLst>
            </p:cNvPr>
            <p:cNvSpPr>
              <a:spLocks noChangeAspect="1" noChangeArrowheads="1" noTextEdit="1"/>
            </p:cNvSpPr>
            <p:nvPr userDrawn="1"/>
          </p:nvSpPr>
          <p:spPr bwMode="gray">
            <a:xfrm>
              <a:off x="153" y="150"/>
              <a:ext cx="298"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A08B55CC-13A5-4ADB-9495-80C1A2C68F27}"/>
                </a:ext>
              </a:extLst>
            </p:cNvPr>
            <p:cNvSpPr>
              <a:spLocks noEditPoints="1"/>
            </p:cNvSpPr>
            <p:nvPr userDrawn="1"/>
          </p:nvSpPr>
          <p:spPr bwMode="gray">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9E928211-BA3B-40BD-9798-4FDB8FBB2AB9}"/>
                </a:ext>
              </a:extLst>
            </p:cNvPr>
            <p:cNvSpPr>
              <a:spLocks/>
            </p:cNvSpPr>
            <p:nvPr userDrawn="1"/>
          </p:nvSpPr>
          <p:spPr bwMode="gray">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B5760C84-70B4-429E-9AA4-C3EEABC82BC0}"/>
                </a:ext>
              </a:extLst>
            </p:cNvPr>
            <p:cNvSpPr>
              <a:spLocks/>
            </p:cNvSpPr>
            <p:nvPr userDrawn="1"/>
          </p:nvSpPr>
          <p:spPr bwMode="gray">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5201CAC0-A355-4FC4-B7AF-78D8CA79CAD5}"/>
                </a:ext>
              </a:extLst>
            </p:cNvPr>
            <p:cNvSpPr>
              <a:spLocks/>
            </p:cNvSpPr>
            <p:nvPr userDrawn="1"/>
          </p:nvSpPr>
          <p:spPr bwMode="gray">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5C77D270-0E9F-4CF9-BAC7-F7BB7CE58F6C}"/>
                </a:ext>
              </a:extLst>
            </p:cNvPr>
            <p:cNvSpPr>
              <a:spLocks noEditPoints="1"/>
            </p:cNvSpPr>
            <p:nvPr userDrawn="1"/>
          </p:nvSpPr>
          <p:spPr bwMode="gray">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Title 1">
            <a:extLst>
              <a:ext uri="{FF2B5EF4-FFF2-40B4-BE49-F238E27FC236}">
                <a16:creationId xmlns:a16="http://schemas.microsoft.com/office/drawing/2014/main" id="{266B8A51-D95C-46E5-943F-DFE87EC0B784}"/>
              </a:ext>
            </a:extLst>
          </p:cNvPr>
          <p:cNvSpPr>
            <a:spLocks noGrp="1"/>
          </p:cNvSpPr>
          <p:nvPr>
            <p:ph type="ctrTitle" hasCustomPrompt="1"/>
          </p:nvPr>
        </p:nvSpPr>
        <p:spPr bwMode="gray">
          <a:xfrm>
            <a:off x="384048" y="4657572"/>
            <a:ext cx="10761058" cy="692497"/>
          </a:xfrm>
        </p:spPr>
        <p:txBody>
          <a:bodyPr anchor="b">
            <a:spAutoFit/>
          </a:bodyPr>
          <a:lstStyle>
            <a:lvl1pPr algn="l">
              <a:defRPr sz="6000" cap="none" baseline="0">
                <a:solidFill>
                  <a:schemeClr val="bg1"/>
                </a:solidFill>
                <a:latin typeface="Action NBA  Bold" pitchFamily="50" charset="0"/>
              </a:defRPr>
            </a:lvl1pPr>
          </a:lstStyle>
          <a:p>
            <a:r>
              <a:rPr lang="en-US"/>
              <a:t>Click to Edit Title</a:t>
            </a:r>
          </a:p>
        </p:txBody>
      </p:sp>
      <p:sp>
        <p:nvSpPr>
          <p:cNvPr id="14" name="Subtitle 2">
            <a:extLst>
              <a:ext uri="{FF2B5EF4-FFF2-40B4-BE49-F238E27FC236}">
                <a16:creationId xmlns:a16="http://schemas.microsoft.com/office/drawing/2014/main" id="{0E127250-7609-46BD-8EB4-B63D60D564A7}"/>
              </a:ext>
            </a:extLst>
          </p:cNvPr>
          <p:cNvSpPr>
            <a:spLocks noGrp="1"/>
          </p:cNvSpPr>
          <p:nvPr>
            <p:ph type="subTitle" idx="1" hasCustomPrompt="1"/>
          </p:nvPr>
        </p:nvSpPr>
        <p:spPr bwMode="gray">
          <a:xfrm>
            <a:off x="384048" y="5510500"/>
            <a:ext cx="10761058" cy="276999"/>
          </a:xfrm>
        </p:spPr>
        <p:txBody>
          <a:bodyPr>
            <a:spAutoFit/>
          </a:bodyPr>
          <a:lstStyle>
            <a:lvl1pPr marL="0" indent="0" algn="l">
              <a:spcBef>
                <a:spcPts val="200"/>
              </a:spcBef>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Tree>
    <p:extLst>
      <p:ext uri="{BB962C8B-B14F-4D97-AF65-F5344CB8AC3E}">
        <p14:creationId xmlns:p14="http://schemas.microsoft.com/office/powerpoint/2010/main" val="37790415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ic Title Slide ">
    <p:bg bwMode="ltGray">
      <p:bgPr>
        <a:solidFill>
          <a:schemeClr val="accent1"/>
        </a:solidFill>
        <a:effectLst/>
      </p:bgPr>
    </p:bg>
    <p:spTree>
      <p:nvGrpSpPr>
        <p:cNvPr id="1" name=""/>
        <p:cNvGrpSpPr/>
        <p:nvPr/>
      </p:nvGrpSpPr>
      <p:grpSpPr>
        <a:xfrm>
          <a:off x="0" y="0"/>
          <a:ext cx="0" cy="0"/>
          <a:chOff x="0" y="0"/>
          <a:chExt cx="0" cy="0"/>
        </a:xfrm>
      </p:grpSpPr>
      <p:sp>
        <p:nvSpPr>
          <p:cNvPr id="103" name="Picture Placeholder 4"/>
          <p:cNvSpPr>
            <a:spLocks noGrp="1"/>
          </p:cNvSpPr>
          <p:nvPr>
            <p:ph type="pic" sz="quarter" idx="10" hasCustomPrompt="1"/>
          </p:nvPr>
        </p:nvSpPr>
        <p:spPr>
          <a:xfrm>
            <a:off x="1524" y="0"/>
            <a:ext cx="12188952" cy="6858000"/>
          </a:xfrm>
          <a:no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mj-lt"/>
              </a:defRPr>
            </a:lvl1pPr>
          </a:lstStyle>
          <a:p>
            <a:pPr marL="228600" lvl="0" indent="-228600" algn="ctr"/>
            <a:r>
              <a:rPr lang="en-US"/>
              <a:t>Click icon to insert picture</a:t>
            </a:r>
          </a:p>
        </p:txBody>
      </p:sp>
      <p:sp>
        <p:nvSpPr>
          <p:cNvPr id="104" name="Text Placeholder 5">
            <a:extLst>
              <a:ext uri="{FF2B5EF4-FFF2-40B4-BE49-F238E27FC236}">
                <a16:creationId xmlns:a16="http://schemas.microsoft.com/office/drawing/2014/main" id="{DE86D2EE-0E63-423B-9F07-8E08B25E992A}"/>
              </a:ext>
            </a:extLst>
          </p:cNvPr>
          <p:cNvSpPr>
            <a:spLocks noGrp="1"/>
          </p:cNvSpPr>
          <p:nvPr>
            <p:ph type="body" sz="quarter" idx="11" hasCustomPrompt="1"/>
          </p:nvPr>
        </p:nvSpPr>
        <p:spPr>
          <a:xfrm>
            <a:off x="0" y="4544704"/>
            <a:ext cx="12188952" cy="2313296"/>
          </a:xfrm>
          <a:solidFill>
            <a:srgbClr val="000000">
              <a:alpha val="70000"/>
            </a:srgbClr>
          </a:solidFill>
          <a:ln w="127">
            <a:solidFill>
              <a:schemeClr val="accent1">
                <a:alpha val="0"/>
              </a:schemeClr>
            </a:solidFill>
          </a:ln>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 </a:t>
            </a:r>
          </a:p>
        </p:txBody>
      </p:sp>
      <p:sp>
        <p:nvSpPr>
          <p:cNvPr id="105" name="Text Placeholder 8">
            <a:extLst>
              <a:ext uri="{FF2B5EF4-FFF2-40B4-BE49-F238E27FC236}">
                <a16:creationId xmlns:a16="http://schemas.microsoft.com/office/drawing/2014/main" id="{7A509BF6-B247-4B7E-A5FB-824F899DD2FF}"/>
              </a:ext>
            </a:extLst>
          </p:cNvPr>
          <p:cNvSpPr>
            <a:spLocks noGrp="1" noChangeAspect="1"/>
          </p:cNvSpPr>
          <p:nvPr>
            <p:ph type="body" sz="quarter" idx="12" hasCustomPrompt="1"/>
          </p:nvPr>
        </p:nvSpPr>
        <p:spPr>
          <a:xfrm>
            <a:off x="384048" y="347472"/>
            <a:ext cx="502920" cy="1143001"/>
          </a:xfrm>
          <a:blipFill>
            <a:blip r:embed="rId2">
              <a:extLst>
                <a:ext uri="{28A0092B-C50C-407E-A947-70E740481C1C}">
                  <a14:useLocalDpi xmlns:a14="http://schemas.microsoft.com/office/drawing/2010/main" val="0"/>
                </a:ext>
              </a:extLst>
            </a:blip>
            <a:stretch>
              <a:fillRect/>
            </a:stretch>
          </a:blipFill>
          <a:ln w="127">
            <a:solidFill>
              <a:schemeClr val="accent1">
                <a:alpha val="0"/>
              </a:schemeClr>
            </a:solidFill>
          </a:ln>
        </p:spPr>
        <p:txBody>
          <a:bodyPr vert="horz" lIns="0" tIns="0" rIns="0" bIns="0" rtlCol="0">
            <a:noAutofit/>
          </a:bodyPr>
          <a:lstStyle>
            <a:lvl1pPr marL="228600" indent="-228600">
              <a:buNone/>
              <a:defRPr lang="en-US" dirty="0">
                <a:solidFill>
                  <a:schemeClr val="bg1">
                    <a:alpha val="0"/>
                  </a:schemeClr>
                </a:solidFill>
              </a:defRPr>
            </a:lvl1pPr>
          </a:lstStyle>
          <a:p>
            <a:pPr marL="0" lvl="0" indent="0"/>
            <a:r>
              <a:rPr lang="en-US"/>
              <a:t> </a:t>
            </a:r>
          </a:p>
        </p:txBody>
      </p:sp>
      <p:sp>
        <p:nvSpPr>
          <p:cNvPr id="2" name="Title 1">
            <a:extLst>
              <a:ext uri="{FF2B5EF4-FFF2-40B4-BE49-F238E27FC236}">
                <a16:creationId xmlns:a16="http://schemas.microsoft.com/office/drawing/2014/main" id="{BD5A6959-4596-4129-B8FA-A66E672EDF2D}"/>
              </a:ext>
            </a:extLst>
          </p:cNvPr>
          <p:cNvSpPr>
            <a:spLocks noGrp="1"/>
          </p:cNvSpPr>
          <p:nvPr>
            <p:ph type="title" hasCustomPrompt="1"/>
          </p:nvPr>
        </p:nvSpPr>
        <p:spPr bwMode="gray">
          <a:xfrm>
            <a:off x="384049" y="5140152"/>
            <a:ext cx="10762488" cy="694944"/>
          </a:xfrm>
        </p:spPr>
        <p:txBody>
          <a:bodyPr wrap="square" anchor="ctr">
            <a:noAutofit/>
          </a:bodyPr>
          <a:lstStyle>
            <a:lvl1pPr>
              <a:lnSpc>
                <a:spcPct val="90000"/>
              </a:lnSpc>
              <a:defRPr sz="6000" cap="none" baseline="0">
                <a:solidFill>
                  <a:schemeClr val="bg1"/>
                </a:solidFill>
                <a:latin typeface="Action NBA  Bold" pitchFamily="50" charset="0"/>
              </a:defRPr>
            </a:lvl1pPr>
          </a:lstStyle>
          <a:p>
            <a:r>
              <a:rPr lang="en-US"/>
              <a:t>Click To Edit Title</a:t>
            </a:r>
          </a:p>
        </p:txBody>
      </p:sp>
      <p:sp>
        <p:nvSpPr>
          <p:cNvPr id="3" name="Footer Placeholder 2"/>
          <p:cNvSpPr>
            <a:spLocks noGrp="1"/>
          </p:cNvSpPr>
          <p:nvPr>
            <p:ph type="ftr" sz="quarter" idx="13"/>
          </p:nvPr>
        </p:nvSpPr>
        <p:spPr/>
        <p:txBody>
          <a:bodyPr/>
          <a:lstStyle>
            <a:lvl1pPr>
              <a:defRPr>
                <a:solidFill>
                  <a:schemeClr val="bg1"/>
                </a:solidFill>
              </a:defRPr>
            </a:lvl1pPr>
          </a:lstStyle>
          <a:p>
            <a:endParaRPr lang="en-US"/>
          </a:p>
        </p:txBody>
      </p:sp>
      <p:sp>
        <p:nvSpPr>
          <p:cNvPr id="4" name="Slide Number Placeholder 3"/>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17972790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74B375-0840-42AD-9854-FF7C46CE92BD}"/>
              </a:ext>
            </a:extLst>
          </p:cNvPr>
          <p:cNvSpPr/>
          <p:nvPr userDrawn="1"/>
        </p:nvSpPr>
        <p:spPr>
          <a:xfrm>
            <a:off x="0" y="0"/>
            <a:ext cx="42702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4" name="Content Placeholder 2">
            <a:extLst>
              <a:ext uri="{FF2B5EF4-FFF2-40B4-BE49-F238E27FC236}">
                <a16:creationId xmlns:a16="http://schemas.microsoft.com/office/drawing/2014/main" id="{D6B5AF4F-2AE0-4112-927B-F91AA5E5B51A}"/>
              </a:ext>
            </a:extLst>
          </p:cNvPr>
          <p:cNvSpPr>
            <a:spLocks noGrp="1"/>
          </p:cNvSpPr>
          <p:nvPr>
            <p:ph idx="11"/>
          </p:nvPr>
        </p:nvSpPr>
        <p:spPr>
          <a:xfrm>
            <a:off x="4636008" y="694944"/>
            <a:ext cx="7178040" cy="5559552"/>
          </a:xfrm>
        </p:spPr>
        <p:txBody>
          <a:bodyPr anchor="ctr"/>
          <a:lstStyle>
            <a:lvl1pPr marL="457200" indent="-457200">
              <a:lnSpc>
                <a:spcPct val="90000"/>
              </a:lnSpc>
              <a:spcBef>
                <a:spcPts val="3000"/>
              </a:spcBef>
              <a:spcAft>
                <a:spcPts val="0"/>
              </a:spcAft>
              <a:buFont typeface="Arial" panose="020B0604020202020204" pitchFamily="34" charset="0"/>
              <a:buChar char="•"/>
              <a:defRPr sz="3000">
                <a:solidFill>
                  <a:schemeClr val="accent1"/>
                </a:solidFill>
              </a:defRPr>
            </a:lvl1pPr>
            <a:lvl2pPr marL="0" indent="0">
              <a:lnSpc>
                <a:spcPct val="90000"/>
              </a:lnSpc>
              <a:spcBef>
                <a:spcPts val="400"/>
              </a:spcBef>
              <a:spcAft>
                <a:spcPts val="400"/>
              </a:spcAft>
              <a:buFontTx/>
              <a:buChar char="​"/>
              <a:defRPr sz="2000">
                <a:latin typeface="+mn-lt"/>
              </a:defRPr>
            </a:lvl2pPr>
            <a:lvl3pPr marL="0" indent="0">
              <a:lnSpc>
                <a:spcPct val="90000"/>
              </a:lnSpc>
              <a:spcBef>
                <a:spcPts val="400"/>
              </a:spcBef>
              <a:spcAft>
                <a:spcPts val="400"/>
              </a:spcAft>
              <a:buFontTx/>
              <a:buChar char="​"/>
              <a:defRPr sz="2000">
                <a:latin typeface="+mn-lt"/>
              </a:defRPr>
            </a:lvl3pPr>
            <a:lvl4pPr marL="0" indent="0">
              <a:lnSpc>
                <a:spcPct val="90000"/>
              </a:lnSpc>
              <a:spcBef>
                <a:spcPts val="400"/>
              </a:spcBef>
              <a:spcAft>
                <a:spcPts val="400"/>
              </a:spcAft>
              <a:buFontTx/>
              <a:buChar char="​"/>
              <a:defRPr sz="2000">
                <a:latin typeface="+mn-lt"/>
              </a:defRPr>
            </a:lvl4pPr>
            <a:lvl5pPr marL="0" indent="0">
              <a:lnSpc>
                <a:spcPct val="90000"/>
              </a:lnSpc>
              <a:spcBef>
                <a:spcPts val="400"/>
              </a:spcBef>
              <a:spcAft>
                <a:spcPts val="400"/>
              </a:spcAft>
              <a:buFontTx/>
              <a:buChar char="​"/>
              <a:defRPr sz="2000">
                <a:latin typeface="+mn-lt"/>
              </a:defRPr>
            </a:lvl5pPr>
            <a:lvl6pPr marL="0" indent="0">
              <a:lnSpc>
                <a:spcPct val="90000"/>
              </a:lnSpc>
              <a:spcBef>
                <a:spcPts val="400"/>
              </a:spcBef>
              <a:spcAft>
                <a:spcPts val="400"/>
              </a:spcAft>
              <a:buFontTx/>
              <a:buChar char="​"/>
              <a:defRPr sz="2000">
                <a:latin typeface="+mn-lt"/>
              </a:defRPr>
            </a:lvl6pPr>
            <a:lvl7pPr marL="0" indent="0">
              <a:lnSpc>
                <a:spcPct val="90000"/>
              </a:lnSpc>
              <a:spcBef>
                <a:spcPts val="400"/>
              </a:spcBef>
              <a:spcAft>
                <a:spcPts val="400"/>
              </a:spcAft>
              <a:buFontTx/>
              <a:buChar char="​"/>
              <a:defRPr sz="2000">
                <a:latin typeface="+mn-lt"/>
              </a:defRPr>
            </a:lvl7pPr>
            <a:lvl8pPr marL="0" indent="0">
              <a:lnSpc>
                <a:spcPct val="90000"/>
              </a:lnSpc>
              <a:spcBef>
                <a:spcPts val="400"/>
              </a:spcBef>
              <a:spcAft>
                <a:spcPts val="400"/>
              </a:spcAft>
              <a:buFontTx/>
              <a:buChar char="​"/>
              <a:defRPr sz="2000">
                <a:latin typeface="+mn-lt"/>
              </a:defRPr>
            </a:lvl8pPr>
            <a:lvl9pPr marL="0" indent="0">
              <a:lnSpc>
                <a:spcPct val="90000"/>
              </a:lnSpc>
              <a:spcBef>
                <a:spcPts val="400"/>
              </a:spcBef>
              <a:spcAft>
                <a:spcPts val="400"/>
              </a:spcAft>
              <a:buFontTx/>
              <a:buChar char="​"/>
              <a:defRPr sz="2000">
                <a:latin typeface="+mn-lt"/>
              </a:defRPr>
            </a:lvl9pPr>
          </a:lstStyle>
          <a:p>
            <a:pPr lvl="0"/>
            <a:r>
              <a:rPr lang="en-US"/>
              <a:t>Edit Master text styles</a:t>
            </a:r>
          </a:p>
          <a:p>
            <a:pPr lvl="1"/>
            <a:r>
              <a:rPr lang="en-US"/>
              <a:t>Second level</a:t>
            </a:r>
          </a:p>
        </p:txBody>
      </p:sp>
      <p:sp>
        <p:nvSpPr>
          <p:cNvPr id="5" name="Footer Placeholder 4"/>
          <p:cNvSpPr>
            <a:spLocks noGrp="1"/>
          </p:cNvSpPr>
          <p:nvPr>
            <p:ph type="ftr" sz="quarter" idx="12"/>
          </p:nvPr>
        </p:nvSpPr>
        <p:spPr/>
        <p:txBody>
          <a:bodyPr/>
          <a:lstStyle/>
          <a:p>
            <a:endParaRPr lang="en-US"/>
          </a:p>
        </p:txBody>
      </p:sp>
      <p:sp>
        <p:nvSpPr>
          <p:cNvPr id="90" name="Slide Number Placeholder 89"/>
          <p:cNvSpPr>
            <a:spLocks noGrp="1"/>
          </p:cNvSpPr>
          <p:nvPr>
            <p:ph type="sldNum" sz="quarter" idx="13"/>
          </p:nvPr>
        </p:nvSpPr>
        <p:spPr/>
        <p:txBody>
          <a:bodyPr/>
          <a:lstStyle/>
          <a:p>
            <a:fld id="{0625FBCC-2C77-1548-B8F1-57A5595D5DB4}" type="slidenum">
              <a:rPr lang="en-US"/>
              <a:pPr/>
              <a:t>‹#›</a:t>
            </a:fld>
            <a:endParaRPr lang="en-US"/>
          </a:p>
        </p:txBody>
      </p:sp>
      <p:sp>
        <p:nvSpPr>
          <p:cNvPr id="174" name="Title 1">
            <a:extLst>
              <a:ext uri="{FF2B5EF4-FFF2-40B4-BE49-F238E27FC236}">
                <a16:creationId xmlns:a16="http://schemas.microsoft.com/office/drawing/2014/main" id="{0F8A671F-123E-4571-B0DA-734C13D32381}"/>
              </a:ext>
            </a:extLst>
          </p:cNvPr>
          <p:cNvSpPr>
            <a:spLocks noGrp="1"/>
          </p:cNvSpPr>
          <p:nvPr>
            <p:ph type="title" hasCustomPrompt="1"/>
          </p:nvPr>
        </p:nvSpPr>
        <p:spPr>
          <a:xfrm>
            <a:off x="384048" y="694944"/>
            <a:ext cx="3639312" cy="978488"/>
          </a:xfrm>
        </p:spPr>
        <p:txBody>
          <a:bodyPr anchor="t"/>
          <a:lstStyle>
            <a:lvl1pPr>
              <a:defRPr sz="6600">
                <a:solidFill>
                  <a:schemeClr val="bg1"/>
                </a:solidFill>
                <a:latin typeface="Action NBA  Bold" pitchFamily="50" charset="0"/>
              </a:defRPr>
            </a:lvl1pPr>
          </a:lstStyle>
          <a:p>
            <a:r>
              <a:rPr lang="en-US"/>
              <a:t>Click to Edit Title</a:t>
            </a:r>
          </a:p>
        </p:txBody>
      </p:sp>
    </p:spTree>
    <p:extLst>
      <p:ext uri="{BB962C8B-B14F-4D97-AF65-F5344CB8AC3E}">
        <p14:creationId xmlns:p14="http://schemas.microsoft.com/office/powerpoint/2010/main" val="694340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 Half Photo">
    <p:bg>
      <p:bgPr>
        <a:solidFill>
          <a:schemeClr val="accent1"/>
        </a:solidFill>
        <a:effectLst/>
      </p:bgPr>
    </p:bg>
    <p:spTree>
      <p:nvGrpSpPr>
        <p:cNvPr id="1" name=""/>
        <p:cNvGrpSpPr/>
        <p:nvPr/>
      </p:nvGrpSpPr>
      <p:grpSpPr>
        <a:xfrm>
          <a:off x="0" y="0"/>
          <a:ext cx="0" cy="0"/>
          <a:chOff x="0" y="0"/>
          <a:chExt cx="0" cy="0"/>
        </a:xfrm>
      </p:grpSpPr>
      <p:sp>
        <p:nvSpPr>
          <p:cNvPr id="89"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6099048" cy="6858000"/>
          </a:xfrm>
          <a:no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0" name="Content Placeholder 2">
            <a:extLst>
              <a:ext uri="{FF2B5EF4-FFF2-40B4-BE49-F238E27FC236}">
                <a16:creationId xmlns:a16="http://schemas.microsoft.com/office/drawing/2014/main" id="{D6B5AF4F-2AE0-4112-927B-F91AA5E5B51A}"/>
              </a:ext>
            </a:extLst>
          </p:cNvPr>
          <p:cNvSpPr>
            <a:spLocks noGrp="1"/>
          </p:cNvSpPr>
          <p:nvPr>
            <p:ph idx="12"/>
          </p:nvPr>
        </p:nvSpPr>
        <p:spPr>
          <a:xfrm>
            <a:off x="6583680" y="694944"/>
            <a:ext cx="5230368" cy="5559552"/>
          </a:xfrm>
        </p:spPr>
        <p:txBody>
          <a:bodyPr anchor="ctr"/>
          <a:lstStyle>
            <a:lvl1pPr marL="457200" indent="-457200">
              <a:lnSpc>
                <a:spcPct val="90000"/>
              </a:lnSpc>
              <a:spcBef>
                <a:spcPts val="3000"/>
              </a:spcBef>
              <a:spcAft>
                <a:spcPts val="0"/>
              </a:spcAft>
              <a:buFont typeface="Arial" panose="020B0604020202020204" pitchFamily="34" charset="0"/>
              <a:buChar char="•"/>
              <a:defRPr sz="3000">
                <a:solidFill>
                  <a:schemeClr val="bg1"/>
                </a:solidFill>
              </a:defRPr>
            </a:lvl1pPr>
            <a:lvl2pPr marL="0" indent="0">
              <a:lnSpc>
                <a:spcPct val="90000"/>
              </a:lnSpc>
              <a:spcBef>
                <a:spcPts val="0"/>
              </a:spcBef>
              <a:spcAft>
                <a:spcPts val="400"/>
              </a:spcAft>
              <a:buFontTx/>
              <a:buChar char="​"/>
              <a:defRPr sz="2400">
                <a:solidFill>
                  <a:schemeClr val="bg2"/>
                </a:solidFill>
                <a:latin typeface="+mn-lt"/>
              </a:defRPr>
            </a:lvl2pPr>
            <a:lvl3pPr marL="0" indent="0">
              <a:lnSpc>
                <a:spcPct val="90000"/>
              </a:lnSpc>
              <a:spcBef>
                <a:spcPts val="400"/>
              </a:spcBef>
              <a:spcAft>
                <a:spcPts val="400"/>
              </a:spcAft>
              <a:buFontTx/>
              <a:buChar char="​"/>
              <a:defRPr sz="2000">
                <a:latin typeface="+mn-lt"/>
              </a:defRPr>
            </a:lvl3pPr>
            <a:lvl4pPr marL="0" indent="0">
              <a:lnSpc>
                <a:spcPct val="90000"/>
              </a:lnSpc>
              <a:spcBef>
                <a:spcPts val="400"/>
              </a:spcBef>
              <a:spcAft>
                <a:spcPts val="400"/>
              </a:spcAft>
              <a:buFontTx/>
              <a:buChar char="​"/>
              <a:defRPr sz="2000">
                <a:latin typeface="+mn-lt"/>
              </a:defRPr>
            </a:lvl4pPr>
            <a:lvl5pPr marL="0" indent="0">
              <a:lnSpc>
                <a:spcPct val="90000"/>
              </a:lnSpc>
              <a:spcBef>
                <a:spcPts val="400"/>
              </a:spcBef>
              <a:spcAft>
                <a:spcPts val="400"/>
              </a:spcAft>
              <a:buFontTx/>
              <a:buChar char="​"/>
              <a:defRPr sz="2000">
                <a:latin typeface="+mn-lt"/>
              </a:defRPr>
            </a:lvl5pPr>
            <a:lvl6pPr marL="0" indent="0">
              <a:lnSpc>
                <a:spcPct val="90000"/>
              </a:lnSpc>
              <a:spcBef>
                <a:spcPts val="400"/>
              </a:spcBef>
              <a:spcAft>
                <a:spcPts val="400"/>
              </a:spcAft>
              <a:buFontTx/>
              <a:buChar char="​"/>
              <a:defRPr sz="2000">
                <a:latin typeface="+mn-lt"/>
              </a:defRPr>
            </a:lvl6pPr>
            <a:lvl7pPr marL="0" indent="0">
              <a:lnSpc>
                <a:spcPct val="90000"/>
              </a:lnSpc>
              <a:spcBef>
                <a:spcPts val="400"/>
              </a:spcBef>
              <a:spcAft>
                <a:spcPts val="400"/>
              </a:spcAft>
              <a:buFontTx/>
              <a:buChar char="​"/>
              <a:defRPr sz="2000">
                <a:latin typeface="+mn-lt"/>
              </a:defRPr>
            </a:lvl7pPr>
            <a:lvl8pPr marL="0" indent="0">
              <a:lnSpc>
                <a:spcPct val="90000"/>
              </a:lnSpc>
              <a:spcBef>
                <a:spcPts val="400"/>
              </a:spcBef>
              <a:spcAft>
                <a:spcPts val="400"/>
              </a:spcAft>
              <a:buFontTx/>
              <a:buChar char="​"/>
              <a:defRPr sz="2000">
                <a:latin typeface="+mn-lt"/>
              </a:defRPr>
            </a:lvl8pPr>
            <a:lvl9pPr marL="0" indent="0">
              <a:lnSpc>
                <a:spcPct val="90000"/>
              </a:lnSpc>
              <a:spcBef>
                <a:spcPts val="400"/>
              </a:spcBef>
              <a:spcAft>
                <a:spcPts val="400"/>
              </a:spcAft>
              <a:buFontTx/>
              <a:buChar char="​"/>
              <a:defRPr sz="2000">
                <a:latin typeface="+mn-lt"/>
              </a:defRPr>
            </a:lvl9pPr>
          </a:lstStyle>
          <a:p>
            <a:pPr lvl="0"/>
            <a:r>
              <a:rPr lang="en-US"/>
              <a:t>Edit Master text styles</a:t>
            </a:r>
          </a:p>
          <a:p>
            <a:pPr lvl="1"/>
            <a:r>
              <a:rPr lang="en-US"/>
              <a:t>Second level</a:t>
            </a:r>
          </a:p>
        </p:txBody>
      </p:sp>
      <p:sp>
        <p:nvSpPr>
          <p:cNvPr id="2" name="Footer Placeholder 1"/>
          <p:cNvSpPr>
            <a:spLocks noGrp="1"/>
          </p:cNvSpPr>
          <p:nvPr>
            <p:ph type="ftr" sz="quarter" idx="13"/>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1338370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w/ Half Photo">
    <p:bg>
      <p:bgPr>
        <a:solidFill>
          <a:schemeClr val="accent1"/>
        </a:solidFill>
        <a:effectLst/>
      </p:bgPr>
    </p:bg>
    <p:spTree>
      <p:nvGrpSpPr>
        <p:cNvPr id="1" name=""/>
        <p:cNvGrpSpPr/>
        <p:nvPr/>
      </p:nvGrpSpPr>
      <p:grpSpPr>
        <a:xfrm>
          <a:off x="0" y="0"/>
          <a:ext cx="0" cy="0"/>
          <a:chOff x="0" y="0"/>
          <a:chExt cx="0" cy="0"/>
        </a:xfrm>
      </p:grpSpPr>
      <p:sp>
        <p:nvSpPr>
          <p:cNvPr id="89"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6099048" cy="6858000"/>
          </a:xfrm>
          <a:no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0" name="Content Placeholder 2">
            <a:extLst>
              <a:ext uri="{FF2B5EF4-FFF2-40B4-BE49-F238E27FC236}">
                <a16:creationId xmlns:a16="http://schemas.microsoft.com/office/drawing/2014/main" id="{D6B5AF4F-2AE0-4112-927B-F91AA5E5B51A}"/>
              </a:ext>
            </a:extLst>
          </p:cNvPr>
          <p:cNvSpPr>
            <a:spLocks noGrp="1"/>
          </p:cNvSpPr>
          <p:nvPr>
            <p:ph idx="12"/>
          </p:nvPr>
        </p:nvSpPr>
        <p:spPr>
          <a:xfrm>
            <a:off x="6583680" y="694944"/>
            <a:ext cx="5230368" cy="5559552"/>
          </a:xfrm>
        </p:spPr>
        <p:txBody>
          <a:bodyPr anchor="ctr"/>
          <a:lstStyle>
            <a:lvl1pPr marL="457200" indent="-457200">
              <a:lnSpc>
                <a:spcPct val="90000"/>
              </a:lnSpc>
              <a:spcBef>
                <a:spcPts val="3000"/>
              </a:spcBef>
              <a:spcAft>
                <a:spcPts val="0"/>
              </a:spcAft>
              <a:buFont typeface="Arial" panose="020B0604020202020204" pitchFamily="34" charset="0"/>
              <a:buChar char="•"/>
              <a:defRPr sz="3000">
                <a:solidFill>
                  <a:schemeClr val="bg1"/>
                </a:solidFill>
              </a:defRPr>
            </a:lvl1pPr>
            <a:lvl2pPr marL="0" indent="0">
              <a:lnSpc>
                <a:spcPct val="90000"/>
              </a:lnSpc>
              <a:spcBef>
                <a:spcPts val="0"/>
              </a:spcBef>
              <a:spcAft>
                <a:spcPts val="400"/>
              </a:spcAft>
              <a:buFontTx/>
              <a:buChar char="​"/>
              <a:defRPr sz="2400">
                <a:solidFill>
                  <a:schemeClr val="bg2"/>
                </a:solidFill>
                <a:latin typeface="+mn-lt"/>
              </a:defRPr>
            </a:lvl2pPr>
            <a:lvl3pPr marL="0" indent="0">
              <a:lnSpc>
                <a:spcPct val="90000"/>
              </a:lnSpc>
              <a:spcBef>
                <a:spcPts val="400"/>
              </a:spcBef>
              <a:spcAft>
                <a:spcPts val="400"/>
              </a:spcAft>
              <a:buFontTx/>
              <a:buChar char="​"/>
              <a:defRPr sz="2000">
                <a:latin typeface="+mn-lt"/>
              </a:defRPr>
            </a:lvl3pPr>
            <a:lvl4pPr marL="0" indent="0">
              <a:lnSpc>
                <a:spcPct val="90000"/>
              </a:lnSpc>
              <a:spcBef>
                <a:spcPts val="400"/>
              </a:spcBef>
              <a:spcAft>
                <a:spcPts val="400"/>
              </a:spcAft>
              <a:buFontTx/>
              <a:buChar char="​"/>
              <a:defRPr sz="2000">
                <a:latin typeface="+mn-lt"/>
              </a:defRPr>
            </a:lvl4pPr>
            <a:lvl5pPr marL="0" indent="0">
              <a:lnSpc>
                <a:spcPct val="90000"/>
              </a:lnSpc>
              <a:spcBef>
                <a:spcPts val="400"/>
              </a:spcBef>
              <a:spcAft>
                <a:spcPts val="400"/>
              </a:spcAft>
              <a:buFontTx/>
              <a:buChar char="​"/>
              <a:defRPr sz="2000">
                <a:latin typeface="+mn-lt"/>
              </a:defRPr>
            </a:lvl5pPr>
            <a:lvl6pPr marL="0" indent="0">
              <a:lnSpc>
                <a:spcPct val="90000"/>
              </a:lnSpc>
              <a:spcBef>
                <a:spcPts val="400"/>
              </a:spcBef>
              <a:spcAft>
                <a:spcPts val="400"/>
              </a:spcAft>
              <a:buFontTx/>
              <a:buChar char="​"/>
              <a:defRPr sz="2000">
                <a:latin typeface="+mn-lt"/>
              </a:defRPr>
            </a:lvl6pPr>
            <a:lvl7pPr marL="0" indent="0">
              <a:lnSpc>
                <a:spcPct val="90000"/>
              </a:lnSpc>
              <a:spcBef>
                <a:spcPts val="400"/>
              </a:spcBef>
              <a:spcAft>
                <a:spcPts val="400"/>
              </a:spcAft>
              <a:buFontTx/>
              <a:buChar char="​"/>
              <a:defRPr sz="2000">
                <a:latin typeface="+mn-lt"/>
              </a:defRPr>
            </a:lvl7pPr>
            <a:lvl8pPr marL="0" indent="0">
              <a:lnSpc>
                <a:spcPct val="90000"/>
              </a:lnSpc>
              <a:spcBef>
                <a:spcPts val="400"/>
              </a:spcBef>
              <a:spcAft>
                <a:spcPts val="400"/>
              </a:spcAft>
              <a:buFontTx/>
              <a:buChar char="​"/>
              <a:defRPr sz="2000">
                <a:latin typeface="+mn-lt"/>
              </a:defRPr>
            </a:lvl8pPr>
            <a:lvl9pPr marL="0" indent="0">
              <a:lnSpc>
                <a:spcPct val="90000"/>
              </a:lnSpc>
              <a:spcBef>
                <a:spcPts val="400"/>
              </a:spcBef>
              <a:spcAft>
                <a:spcPts val="400"/>
              </a:spcAft>
              <a:buFontTx/>
              <a:buChar char="​"/>
              <a:defRPr sz="2000">
                <a:latin typeface="+mn-lt"/>
              </a:defRPr>
            </a:lvl9pPr>
          </a:lstStyle>
          <a:p>
            <a:pPr lvl="0"/>
            <a:r>
              <a:rPr lang="en-US"/>
              <a:t>Edit Master text styles</a:t>
            </a:r>
          </a:p>
          <a:p>
            <a:pPr lvl="1"/>
            <a:r>
              <a:rPr lang="en-US"/>
              <a:t>Second level</a:t>
            </a:r>
          </a:p>
        </p:txBody>
      </p:sp>
      <p:sp>
        <p:nvSpPr>
          <p:cNvPr id="2" name="Footer Placeholder 1"/>
          <p:cNvSpPr>
            <a:spLocks noGrp="1"/>
          </p:cNvSpPr>
          <p:nvPr>
            <p:ph type="ftr" sz="quarter" idx="13"/>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30215464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w/ Full Photo">
    <p:bg>
      <p:bgPr>
        <a:solidFill>
          <a:schemeClr val="accent1"/>
        </a:solidFill>
        <a:effectLst/>
      </p:bgPr>
    </p:bg>
    <p:spTree>
      <p:nvGrpSpPr>
        <p:cNvPr id="1" name=""/>
        <p:cNvGrpSpPr/>
        <p:nvPr/>
      </p:nvGrpSpPr>
      <p:grpSpPr>
        <a:xfrm>
          <a:off x="0" y="0"/>
          <a:ext cx="0" cy="0"/>
          <a:chOff x="0" y="0"/>
          <a:chExt cx="0" cy="0"/>
        </a:xfrm>
      </p:grpSpPr>
      <p:sp>
        <p:nvSpPr>
          <p:cNvPr id="89"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12190476" cy="6858000"/>
          </a:xfrm>
          <a:no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3"/>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
        <p:nvSpPr>
          <p:cNvPr id="5" name="Text Placeholder 4">
            <a:extLst>
              <a:ext uri="{FF2B5EF4-FFF2-40B4-BE49-F238E27FC236}">
                <a16:creationId xmlns:a16="http://schemas.microsoft.com/office/drawing/2014/main" id="{F1ACA194-0095-4323-91B7-84D3273137B0}"/>
              </a:ext>
            </a:extLst>
          </p:cNvPr>
          <p:cNvSpPr>
            <a:spLocks noGrp="1"/>
          </p:cNvSpPr>
          <p:nvPr>
            <p:ph type="body" sz="quarter" idx="15"/>
          </p:nvPr>
        </p:nvSpPr>
        <p:spPr>
          <a:xfrm>
            <a:off x="6583680" y="2652481"/>
            <a:ext cx="5608320" cy="1643527"/>
          </a:xfrm>
          <a:solidFill>
            <a:schemeClr val="tx1">
              <a:alpha val="80000"/>
            </a:schemeClr>
          </a:solidFill>
        </p:spPr>
        <p:txBody>
          <a:bodyPr wrap="square" lIns="274320" tIns="457200" rIns="274320" bIns="457200" anchor="ctr">
            <a:spAutoFit/>
          </a:bodyPr>
          <a:lstStyle>
            <a:lvl1pPr marL="457200" indent="-457200">
              <a:buFont typeface="Arial" panose="020B0604020202020204" pitchFamily="34" charset="0"/>
              <a:buChar char="•"/>
              <a:defRPr>
                <a:solidFill>
                  <a:schemeClr val="bg1"/>
                </a:solidFill>
              </a:defRPr>
            </a:lvl1pPr>
            <a:lvl2pPr marL="0" indent="0">
              <a:spcBef>
                <a:spcPts val="0"/>
              </a:spcBef>
              <a:buFont typeface="Roboto" panose="02000000000000000000" pitchFamily="2" charset="0"/>
              <a:buChar char="​"/>
              <a:defRPr>
                <a:solidFill>
                  <a:schemeClr val="bg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614205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71F-123E-4571-B0DA-734C13D32381}"/>
              </a:ext>
            </a:extLst>
          </p:cNvPr>
          <p:cNvSpPr>
            <a:spLocks noGrp="1"/>
          </p:cNvSpPr>
          <p:nvPr>
            <p:ph type="title" hasCustomPrompt="1"/>
          </p:nvPr>
        </p:nvSpPr>
        <p:spPr/>
        <p:txBody>
          <a:bodyPr/>
          <a:lstStyle>
            <a:lvl1pPr>
              <a:defRPr/>
            </a:lvl1pPr>
          </a:lstStyle>
          <a:p>
            <a:r>
              <a:rPr lang="en-US"/>
              <a:t>Click to Edit Title</a:t>
            </a:r>
          </a:p>
        </p:txBody>
      </p:sp>
      <p:sp>
        <p:nvSpPr>
          <p:cNvPr id="3" name="Footer Placeholder 2">
            <a:extLst>
              <a:ext uri="{FF2B5EF4-FFF2-40B4-BE49-F238E27FC236}">
                <a16:creationId xmlns:a16="http://schemas.microsoft.com/office/drawing/2014/main" id="{4D9C955B-468D-4A9A-B321-712CA7ED973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1A7BCBC-AEAF-45EC-8849-4767FB5AB2ED}"/>
              </a:ext>
            </a:extLst>
          </p:cNvPr>
          <p:cNvSpPr>
            <a:spLocks noGrp="1"/>
          </p:cNvSpPr>
          <p:nvPr>
            <p:ph type="sldNum" sz="quarter" idx="11"/>
          </p:nvPr>
        </p:nvSpPr>
        <p:spPr/>
        <p:txBody>
          <a:bodyPr/>
          <a:lstStyle/>
          <a:p>
            <a:fld id="{0625FBCC-2C77-1548-B8F1-57A5595D5DB4}" type="slidenum">
              <a:rPr lang="en-US" smtClean="0"/>
              <a:pPr/>
              <a:t>‹#›</a:t>
            </a:fld>
            <a:endParaRPr lang="en-US"/>
          </a:p>
        </p:txBody>
      </p:sp>
      <p:sp>
        <p:nvSpPr>
          <p:cNvPr id="6" name="Subtitle 2">
            <a:extLst>
              <a:ext uri="{FF2B5EF4-FFF2-40B4-BE49-F238E27FC236}">
                <a16:creationId xmlns:a16="http://schemas.microsoft.com/office/drawing/2014/main" id="{D3D9E45B-6371-E744-BC6A-05F36870F0C6}"/>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40306316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1A2B-3F14-474F-99CB-FD3F0028AA33}"/>
              </a:ext>
            </a:extLst>
          </p:cNvPr>
          <p:cNvSpPr>
            <a:spLocks noGrp="1"/>
          </p:cNvSpPr>
          <p:nvPr>
            <p:ph type="title" hasCustomPrompt="1"/>
          </p:nvPr>
        </p:nvSpPr>
        <p:spPr/>
        <p:txBody>
          <a:bodyPr/>
          <a:lstStyle>
            <a:lvl1pPr>
              <a:defRPr/>
            </a:lvl1pPr>
          </a:lstStyle>
          <a:p>
            <a:r>
              <a:rPr lang="en-US"/>
              <a:t>Click to Edit Title</a:t>
            </a:r>
          </a:p>
        </p:txBody>
      </p:sp>
      <p:sp>
        <p:nvSpPr>
          <p:cNvPr id="3" name="Content Placeholder 2">
            <a:extLst>
              <a:ext uri="{FF2B5EF4-FFF2-40B4-BE49-F238E27FC236}">
                <a16:creationId xmlns:a16="http://schemas.microsoft.com/office/drawing/2014/main" id="{2A6809B8-27CB-4179-BA0E-305910369EEA}"/>
              </a:ext>
            </a:extLst>
          </p:cNvPr>
          <p:cNvSpPr>
            <a:spLocks noGrp="1"/>
          </p:cNvSpPr>
          <p:nvPr>
            <p:ph idx="1"/>
          </p:nvPr>
        </p:nvSpPr>
        <p:spPr>
          <a:xfrm>
            <a:off x="384048" y="1563624"/>
            <a:ext cx="1143000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BBAEC82-BE0E-4CBC-94FE-C9776B00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ADCAC-E001-4932-982F-B40E1312E95B}"/>
              </a:ext>
            </a:extLst>
          </p:cNvPr>
          <p:cNvSpPr>
            <a:spLocks noGrp="1"/>
          </p:cNvSpPr>
          <p:nvPr>
            <p:ph type="sldNum" sz="quarter" idx="12"/>
          </p:nvPr>
        </p:nvSpPr>
        <p:spPr/>
        <p:txBody>
          <a:bodyPr/>
          <a:lstStyle/>
          <a:p>
            <a:fld id="{0625FBCC-2C77-1548-B8F1-57A5595D5DB4}" type="slidenum">
              <a:rPr lang="en-US" smtClean="0"/>
              <a:pPr/>
              <a:t>‹#›</a:t>
            </a:fld>
            <a:endParaRPr lang="en-US"/>
          </a:p>
        </p:txBody>
      </p:sp>
      <p:sp>
        <p:nvSpPr>
          <p:cNvPr id="7" name="Subtitle 2">
            <a:extLst>
              <a:ext uri="{FF2B5EF4-FFF2-40B4-BE49-F238E27FC236}">
                <a16:creationId xmlns:a16="http://schemas.microsoft.com/office/drawing/2014/main" id="{CA5A6078-24BF-3746-A361-FB2252FC3C19}"/>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7083273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With Second Line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1A2B-3F14-474F-99CB-FD3F0028AA33}"/>
              </a:ext>
            </a:extLst>
          </p:cNvPr>
          <p:cNvSpPr>
            <a:spLocks noGrp="1"/>
          </p:cNvSpPr>
          <p:nvPr>
            <p:ph type="title" hasCustomPrompt="1"/>
          </p:nvPr>
        </p:nvSpPr>
        <p:spPr>
          <a:xfrm>
            <a:off x="384048" y="978408"/>
            <a:ext cx="11426952" cy="645316"/>
          </a:xfrm>
        </p:spPr>
        <p:txBody>
          <a:bodyPr/>
          <a:lstStyle>
            <a:lvl1pPr>
              <a:defRPr/>
            </a:lvl1pPr>
          </a:lstStyle>
          <a:p>
            <a:r>
              <a:rPr lang="en-US"/>
              <a:t>Click to Edit Title</a:t>
            </a:r>
          </a:p>
        </p:txBody>
      </p:sp>
      <p:sp>
        <p:nvSpPr>
          <p:cNvPr id="3" name="Content Placeholder 2">
            <a:extLst>
              <a:ext uri="{FF2B5EF4-FFF2-40B4-BE49-F238E27FC236}">
                <a16:creationId xmlns:a16="http://schemas.microsoft.com/office/drawing/2014/main" id="{2A6809B8-27CB-4179-BA0E-305910369EEA}"/>
              </a:ext>
            </a:extLst>
          </p:cNvPr>
          <p:cNvSpPr>
            <a:spLocks noGrp="1"/>
          </p:cNvSpPr>
          <p:nvPr>
            <p:ph idx="1"/>
          </p:nvPr>
        </p:nvSpPr>
        <p:spPr>
          <a:xfrm>
            <a:off x="384048" y="2194560"/>
            <a:ext cx="11430000" cy="3995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BBAEC82-BE0E-4CBC-94FE-C9776B00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ADCAC-E001-4932-982F-B40E1312E95B}"/>
              </a:ext>
            </a:extLst>
          </p:cNvPr>
          <p:cNvSpPr>
            <a:spLocks noGrp="1"/>
          </p:cNvSpPr>
          <p:nvPr>
            <p:ph type="sldNum" sz="quarter" idx="12"/>
          </p:nvPr>
        </p:nvSpPr>
        <p:spPr/>
        <p:txBody>
          <a:bodyPr/>
          <a:lstStyle/>
          <a:p>
            <a:fld id="{0625FBCC-2C77-1548-B8F1-57A5595D5DB4}" type="slidenum">
              <a:rPr lang="en-US" smtClean="0"/>
              <a:pPr/>
              <a:t>‹#›</a:t>
            </a:fld>
            <a:endParaRPr lang="en-US"/>
          </a:p>
        </p:txBody>
      </p:sp>
      <p:sp>
        <p:nvSpPr>
          <p:cNvPr id="7" name="Subtitle 2">
            <a:extLst>
              <a:ext uri="{FF2B5EF4-FFF2-40B4-BE49-F238E27FC236}">
                <a16:creationId xmlns:a16="http://schemas.microsoft.com/office/drawing/2014/main" id="{CA5A6078-24BF-3746-A361-FB2252FC3C19}"/>
              </a:ext>
            </a:extLst>
          </p:cNvPr>
          <p:cNvSpPr>
            <a:spLocks noGrp="1"/>
          </p:cNvSpPr>
          <p:nvPr>
            <p:ph type="subTitle" idx="13" hasCustomPrompt="1"/>
          </p:nvPr>
        </p:nvSpPr>
        <p:spPr bwMode="gray">
          <a:xfrm>
            <a:off x="384048" y="1636776"/>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1439806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373-0B51-45F2-B876-61EDAA1952B8}"/>
              </a:ext>
            </a:extLst>
          </p:cNvPr>
          <p:cNvSpPr>
            <a:spLocks noGrp="1"/>
          </p:cNvSpPr>
          <p:nvPr>
            <p:ph type="title" hasCustomPrompt="1"/>
          </p:nvPr>
        </p:nvSpPr>
        <p:spPr/>
        <p:txBody>
          <a:bodyPr/>
          <a:lstStyle>
            <a:lvl1pPr>
              <a:defRPr/>
            </a:lvl1pPr>
          </a:lstStyle>
          <a:p>
            <a:r>
              <a:rPr lang="en-US"/>
              <a:t>Click to Edit Title</a:t>
            </a:r>
          </a:p>
        </p:txBody>
      </p:sp>
      <p:sp>
        <p:nvSpPr>
          <p:cNvPr id="16" name="Content Placeholder 2">
            <a:extLst>
              <a:ext uri="{FF2B5EF4-FFF2-40B4-BE49-F238E27FC236}">
                <a16:creationId xmlns:a16="http://schemas.microsoft.com/office/drawing/2014/main" id="{FDE81370-D109-412B-AEA5-D0CA4E613C96}"/>
              </a:ext>
            </a:extLst>
          </p:cNvPr>
          <p:cNvSpPr>
            <a:spLocks noGrp="1"/>
          </p:cNvSpPr>
          <p:nvPr>
            <p:ph idx="1"/>
          </p:nvPr>
        </p:nvSpPr>
        <p:spPr>
          <a:xfrm>
            <a:off x="384047" y="1563624"/>
            <a:ext cx="5594463"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7ABF7214-D1BE-468C-B327-F4D40AE1BBD5}"/>
              </a:ext>
            </a:extLst>
          </p:cNvPr>
          <p:cNvSpPr>
            <a:spLocks noGrp="1"/>
          </p:cNvSpPr>
          <p:nvPr>
            <p:ph idx="10"/>
          </p:nvPr>
        </p:nvSpPr>
        <p:spPr>
          <a:xfrm>
            <a:off x="6217920"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AC10036B-F4BF-4949-8B10-31EE75186F23}"/>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95066D9A-3E08-499A-8890-02B21A9F8C3C}"/>
              </a:ext>
            </a:extLst>
          </p:cNvPr>
          <p:cNvSpPr>
            <a:spLocks noGrp="1"/>
          </p:cNvSpPr>
          <p:nvPr>
            <p:ph type="sldNum" sz="quarter" idx="13"/>
          </p:nvPr>
        </p:nvSpPr>
        <p:spPr/>
        <p:txBody>
          <a:bodyPr/>
          <a:lstStyle/>
          <a:p>
            <a:fld id="{0625FBCC-2C77-1548-B8F1-57A5595D5DB4}" type="slidenum">
              <a:rPr lang="en-US" smtClean="0"/>
              <a:pPr/>
              <a:t>‹#›</a:t>
            </a:fld>
            <a:endParaRPr lang="en-US"/>
          </a:p>
        </p:txBody>
      </p:sp>
      <p:sp>
        <p:nvSpPr>
          <p:cNvPr id="8" name="Subtitle 2">
            <a:extLst>
              <a:ext uri="{FF2B5EF4-FFF2-40B4-BE49-F238E27FC236}">
                <a16:creationId xmlns:a16="http://schemas.microsoft.com/office/drawing/2014/main" id="{192190E9-F0F4-374A-8F1E-1E46D77A2A67}"/>
              </a:ext>
            </a:extLst>
          </p:cNvPr>
          <p:cNvSpPr>
            <a:spLocks noGrp="1"/>
          </p:cNvSpPr>
          <p:nvPr>
            <p:ph type="subTitle" idx="14"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6965909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21252D75-A6DD-4AD3-AB29-7D62321F63FD}"/>
              </a:ext>
            </a:extLst>
          </p:cNvPr>
          <p:cNvSpPr>
            <a:spLocks noGrp="1"/>
          </p:cNvSpPr>
          <p:nvPr>
            <p:ph idx="10"/>
          </p:nvPr>
        </p:nvSpPr>
        <p:spPr>
          <a:xfrm>
            <a:off x="3840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102E55BF-3CF1-4E77-9C01-2C6D0C4ADB16}"/>
              </a:ext>
            </a:extLst>
          </p:cNvPr>
          <p:cNvSpPr>
            <a:spLocks noGrp="1"/>
          </p:cNvSpPr>
          <p:nvPr>
            <p:ph idx="11"/>
          </p:nvPr>
        </p:nvSpPr>
        <p:spPr>
          <a:xfrm>
            <a:off x="42702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D47FE9DD-7644-46A0-9B94-3B6C230C4B77}"/>
              </a:ext>
            </a:extLst>
          </p:cNvPr>
          <p:cNvSpPr>
            <a:spLocks noGrp="1"/>
          </p:cNvSpPr>
          <p:nvPr>
            <p:ph idx="12"/>
          </p:nvPr>
        </p:nvSpPr>
        <p:spPr>
          <a:xfrm>
            <a:off x="81564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27">
            <a:extLst>
              <a:ext uri="{FF2B5EF4-FFF2-40B4-BE49-F238E27FC236}">
                <a16:creationId xmlns:a16="http://schemas.microsoft.com/office/drawing/2014/main" id="{41F522FB-23E2-4862-A4FE-6794DEE6A0A1}"/>
              </a:ext>
            </a:extLst>
          </p:cNvPr>
          <p:cNvSpPr>
            <a:spLocks noGrp="1"/>
          </p:cNvSpPr>
          <p:nvPr>
            <p:ph type="title" hasCustomPrompt="1"/>
          </p:nvPr>
        </p:nvSpPr>
        <p:spPr/>
        <p:txBody>
          <a:bodyPr/>
          <a:lstStyle>
            <a:lvl1pPr>
              <a:defRPr/>
            </a:lvl1pPr>
          </a:lstStyle>
          <a:p>
            <a:r>
              <a:rPr lang="en-US"/>
              <a:t>Click to Edit Title</a:t>
            </a:r>
          </a:p>
        </p:txBody>
      </p: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0625FBCC-2C77-1548-B8F1-57A5595D5DB4}" type="slidenum">
              <a:rPr lang="en-US"/>
              <a:pPr/>
              <a:t>‹#›</a:t>
            </a:fld>
            <a:endParaRPr lang="en-US"/>
          </a:p>
        </p:txBody>
      </p:sp>
      <p:sp>
        <p:nvSpPr>
          <p:cNvPr id="9" name="Subtitle 2">
            <a:extLst>
              <a:ext uri="{FF2B5EF4-FFF2-40B4-BE49-F238E27FC236}">
                <a16:creationId xmlns:a16="http://schemas.microsoft.com/office/drawing/2014/main" id="{321B0085-E8FA-A94B-9141-6B4E3E549971}"/>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518322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w/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6373-0B51-45F2-B876-61EDAA1952B8}"/>
              </a:ext>
            </a:extLst>
          </p:cNvPr>
          <p:cNvSpPr>
            <a:spLocks noGrp="1"/>
          </p:cNvSpPr>
          <p:nvPr>
            <p:ph type="title" hasCustomPrompt="1"/>
          </p:nvPr>
        </p:nvSpPr>
        <p:spPr/>
        <p:txBody>
          <a:bodyPr/>
          <a:lstStyle>
            <a:lvl1pPr>
              <a:defRPr/>
            </a:lvl1pPr>
          </a:lstStyle>
          <a:p>
            <a:r>
              <a:rPr lang="en-US"/>
              <a:t>Click to Edit Title</a:t>
            </a:r>
          </a:p>
        </p:txBody>
      </p:sp>
      <p:sp>
        <p:nvSpPr>
          <p:cNvPr id="16" name="Content Placeholder 2">
            <a:extLst>
              <a:ext uri="{FF2B5EF4-FFF2-40B4-BE49-F238E27FC236}">
                <a16:creationId xmlns:a16="http://schemas.microsoft.com/office/drawing/2014/main" id="{FDE81370-D109-412B-AEA5-D0CA4E613C96}"/>
              </a:ext>
            </a:extLst>
          </p:cNvPr>
          <p:cNvSpPr>
            <a:spLocks noGrp="1"/>
          </p:cNvSpPr>
          <p:nvPr>
            <p:ph idx="1"/>
          </p:nvPr>
        </p:nvSpPr>
        <p:spPr>
          <a:xfrm>
            <a:off x="384048"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7ABF7214-D1BE-468C-B327-F4D40AE1BBD5}"/>
              </a:ext>
            </a:extLst>
          </p:cNvPr>
          <p:cNvSpPr>
            <a:spLocks noGrp="1"/>
          </p:cNvSpPr>
          <p:nvPr>
            <p:ph idx="10"/>
          </p:nvPr>
        </p:nvSpPr>
        <p:spPr>
          <a:xfrm>
            <a:off x="6217920"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58B0DA9B-1C29-464D-BEBC-BF8C60DA34D7}"/>
              </a:ext>
            </a:extLst>
          </p:cNvPr>
          <p:cNvCxnSpPr/>
          <p:nvPr userDrawn="1"/>
        </p:nvCxnSpPr>
        <p:spPr>
          <a:xfrm>
            <a:off x="6096000"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0625FBCC-2C77-1548-B8F1-57A5595D5DB4}" type="slidenum">
              <a:rPr lang="en-US"/>
              <a:pPr/>
              <a:t>‹#›</a:t>
            </a:fld>
            <a:endParaRPr lang="en-US"/>
          </a:p>
        </p:txBody>
      </p:sp>
      <p:sp>
        <p:nvSpPr>
          <p:cNvPr id="9" name="Subtitle 2">
            <a:extLst>
              <a:ext uri="{FF2B5EF4-FFF2-40B4-BE49-F238E27FC236}">
                <a16:creationId xmlns:a16="http://schemas.microsoft.com/office/drawing/2014/main" id="{662084D4-6C9D-294B-87F0-D41D91AB9520}"/>
              </a:ext>
            </a:extLst>
          </p:cNvPr>
          <p:cNvSpPr>
            <a:spLocks noGrp="1"/>
          </p:cNvSpPr>
          <p:nvPr>
            <p:ph type="subTitle" idx="14"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567396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ntent w/ Divider">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21252D75-A6DD-4AD3-AB29-7D62321F63FD}"/>
              </a:ext>
            </a:extLst>
          </p:cNvPr>
          <p:cNvSpPr>
            <a:spLocks noGrp="1"/>
          </p:cNvSpPr>
          <p:nvPr>
            <p:ph idx="10"/>
          </p:nvPr>
        </p:nvSpPr>
        <p:spPr>
          <a:xfrm>
            <a:off x="3840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
            <a:extLst>
              <a:ext uri="{FF2B5EF4-FFF2-40B4-BE49-F238E27FC236}">
                <a16:creationId xmlns:a16="http://schemas.microsoft.com/office/drawing/2014/main" id="{102E55BF-3CF1-4E77-9C01-2C6D0C4ADB16}"/>
              </a:ext>
            </a:extLst>
          </p:cNvPr>
          <p:cNvSpPr>
            <a:spLocks noGrp="1"/>
          </p:cNvSpPr>
          <p:nvPr>
            <p:ph idx="11"/>
          </p:nvPr>
        </p:nvSpPr>
        <p:spPr>
          <a:xfrm>
            <a:off x="42702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2">
            <a:extLst>
              <a:ext uri="{FF2B5EF4-FFF2-40B4-BE49-F238E27FC236}">
                <a16:creationId xmlns:a16="http://schemas.microsoft.com/office/drawing/2014/main" id="{D47FE9DD-7644-46A0-9B94-3B6C230C4B77}"/>
              </a:ext>
            </a:extLst>
          </p:cNvPr>
          <p:cNvSpPr>
            <a:spLocks noGrp="1"/>
          </p:cNvSpPr>
          <p:nvPr>
            <p:ph idx="12"/>
          </p:nvPr>
        </p:nvSpPr>
        <p:spPr>
          <a:xfrm>
            <a:off x="8156448" y="1563624"/>
            <a:ext cx="3648456"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itle 27">
            <a:extLst>
              <a:ext uri="{FF2B5EF4-FFF2-40B4-BE49-F238E27FC236}">
                <a16:creationId xmlns:a16="http://schemas.microsoft.com/office/drawing/2014/main" id="{41F522FB-23E2-4862-A4FE-6794DEE6A0A1}"/>
              </a:ext>
            </a:extLst>
          </p:cNvPr>
          <p:cNvSpPr>
            <a:spLocks noGrp="1"/>
          </p:cNvSpPr>
          <p:nvPr>
            <p:ph type="title" hasCustomPrompt="1"/>
          </p:nvPr>
        </p:nvSpPr>
        <p:spPr/>
        <p:txBody>
          <a:bodyPr/>
          <a:lstStyle>
            <a:lvl1pPr>
              <a:defRPr/>
            </a:lvl1pPr>
          </a:lstStyle>
          <a:p>
            <a:r>
              <a:rPr lang="en-US"/>
              <a:t>Click to Edit Title</a:t>
            </a:r>
          </a:p>
        </p:txBody>
      </p:sp>
      <p:cxnSp>
        <p:nvCxnSpPr>
          <p:cNvPr id="6" name="Straight Connector 5">
            <a:extLst>
              <a:ext uri="{FF2B5EF4-FFF2-40B4-BE49-F238E27FC236}">
                <a16:creationId xmlns:a16="http://schemas.microsoft.com/office/drawing/2014/main" id="{E7E7591F-2691-4E88-9D3B-DAA783F92983}"/>
              </a:ext>
            </a:extLst>
          </p:cNvPr>
          <p:cNvCxnSpPr/>
          <p:nvPr userDrawn="1"/>
        </p:nvCxnSpPr>
        <p:spPr>
          <a:xfrm>
            <a:off x="4151376"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36B5B8D-0FFB-40C2-8B94-2AF4D61D66DA}"/>
              </a:ext>
            </a:extLst>
          </p:cNvPr>
          <p:cNvCxnSpPr/>
          <p:nvPr userDrawn="1"/>
        </p:nvCxnSpPr>
        <p:spPr>
          <a:xfrm>
            <a:off x="8037576"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3"/>
          </p:nvPr>
        </p:nvSpPr>
        <p:spPr/>
        <p:txBody>
          <a:bodyPr/>
          <a:lstStyle/>
          <a:p>
            <a:endParaRPr lang="en-US"/>
          </a:p>
        </p:txBody>
      </p:sp>
      <p:sp>
        <p:nvSpPr>
          <p:cNvPr id="3" name="Slide Number Placeholder 2"/>
          <p:cNvSpPr>
            <a:spLocks noGrp="1"/>
          </p:cNvSpPr>
          <p:nvPr>
            <p:ph type="sldNum" sz="quarter" idx="14"/>
          </p:nvPr>
        </p:nvSpPr>
        <p:spPr/>
        <p:txBody>
          <a:bodyPr/>
          <a:lstStyle/>
          <a:p>
            <a:fld id="{0625FBCC-2C77-1548-B8F1-57A5595D5DB4}" type="slidenum">
              <a:rPr lang="en-US"/>
              <a:pPr/>
              <a:t>‹#›</a:t>
            </a:fld>
            <a:endParaRPr lang="en-US"/>
          </a:p>
        </p:txBody>
      </p:sp>
      <p:sp>
        <p:nvSpPr>
          <p:cNvPr id="11" name="Subtitle 2">
            <a:extLst>
              <a:ext uri="{FF2B5EF4-FFF2-40B4-BE49-F238E27FC236}">
                <a16:creationId xmlns:a16="http://schemas.microsoft.com/office/drawing/2014/main" id="{A4326DAE-C6A2-AD46-ABF9-1F04C69AFDFA}"/>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4681338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632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w/ Full Photo">
    <p:bg>
      <p:bgPr>
        <a:solidFill>
          <a:schemeClr val="accent1"/>
        </a:solidFill>
        <a:effectLst/>
      </p:bgPr>
    </p:bg>
    <p:spTree>
      <p:nvGrpSpPr>
        <p:cNvPr id="1" name=""/>
        <p:cNvGrpSpPr/>
        <p:nvPr/>
      </p:nvGrpSpPr>
      <p:grpSpPr>
        <a:xfrm>
          <a:off x="0" y="0"/>
          <a:ext cx="0" cy="0"/>
          <a:chOff x="0" y="0"/>
          <a:chExt cx="0" cy="0"/>
        </a:xfrm>
      </p:grpSpPr>
      <p:sp>
        <p:nvSpPr>
          <p:cNvPr id="89"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12190476" cy="6858000"/>
          </a:xfrm>
          <a:no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3"/>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4"/>
          </p:nvPr>
        </p:nvSpPr>
        <p:spPr/>
        <p:txBody>
          <a:bodyPr/>
          <a:lstStyle>
            <a:lvl1pPr>
              <a:defRPr>
                <a:solidFill>
                  <a:schemeClr val="bg1"/>
                </a:solidFill>
              </a:defRPr>
            </a:lvl1pPr>
          </a:lstStyle>
          <a:p>
            <a:fld id="{0625FBCC-2C77-1548-B8F1-57A5595D5DB4}" type="slidenum">
              <a:rPr lang="en-US"/>
              <a:pPr/>
              <a:t>‹#›</a:t>
            </a:fld>
            <a:endParaRPr lang="en-US"/>
          </a:p>
        </p:txBody>
      </p:sp>
      <p:sp>
        <p:nvSpPr>
          <p:cNvPr id="5" name="Text Placeholder 4">
            <a:extLst>
              <a:ext uri="{FF2B5EF4-FFF2-40B4-BE49-F238E27FC236}">
                <a16:creationId xmlns:a16="http://schemas.microsoft.com/office/drawing/2014/main" id="{F1ACA194-0095-4323-91B7-84D3273137B0}"/>
              </a:ext>
            </a:extLst>
          </p:cNvPr>
          <p:cNvSpPr>
            <a:spLocks noGrp="1"/>
          </p:cNvSpPr>
          <p:nvPr>
            <p:ph type="body" sz="quarter" idx="15"/>
          </p:nvPr>
        </p:nvSpPr>
        <p:spPr>
          <a:xfrm>
            <a:off x="6583680" y="2652481"/>
            <a:ext cx="5608320" cy="1643527"/>
          </a:xfrm>
          <a:solidFill>
            <a:schemeClr val="tx1">
              <a:alpha val="80000"/>
            </a:schemeClr>
          </a:solidFill>
        </p:spPr>
        <p:txBody>
          <a:bodyPr wrap="square" lIns="274320" tIns="457200" rIns="274320" bIns="457200" anchor="ctr">
            <a:spAutoFit/>
          </a:bodyPr>
          <a:lstStyle>
            <a:lvl1pPr marL="457200" indent="-457200">
              <a:buFont typeface="Arial" panose="020B0604020202020204" pitchFamily="34" charset="0"/>
              <a:buChar char="•"/>
              <a:defRPr>
                <a:solidFill>
                  <a:schemeClr val="bg1"/>
                </a:solidFill>
              </a:defRPr>
            </a:lvl1pPr>
            <a:lvl2pPr marL="0" indent="0">
              <a:spcBef>
                <a:spcPts val="0"/>
              </a:spcBef>
              <a:buFont typeface="Roboto" panose="02000000000000000000" pitchFamily="2" charset="0"/>
              <a:buChar char="​"/>
              <a:defRPr>
                <a:solidFill>
                  <a:schemeClr val="bg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82278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adrant Checklist">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49D090BA-71B8-474A-B7D2-E22B74364F9B}"/>
              </a:ext>
            </a:extLst>
          </p:cNvPr>
          <p:cNvSpPr>
            <a:spLocks noGrp="1"/>
          </p:cNvSpPr>
          <p:nvPr>
            <p:ph idx="14" hasCustomPrompt="1"/>
          </p:nvPr>
        </p:nvSpPr>
        <p:spPr>
          <a:xfrm>
            <a:off x="500139" y="156362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1"/>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4" name="Content Placeholder 2">
            <a:extLst>
              <a:ext uri="{FF2B5EF4-FFF2-40B4-BE49-F238E27FC236}">
                <a16:creationId xmlns:a16="http://schemas.microsoft.com/office/drawing/2014/main" id="{759B9C87-FB59-40EE-8000-9D32C6A26E3B}"/>
              </a:ext>
            </a:extLst>
          </p:cNvPr>
          <p:cNvSpPr>
            <a:spLocks noGrp="1"/>
          </p:cNvSpPr>
          <p:nvPr>
            <p:ph idx="20" hasCustomPrompt="1"/>
          </p:nvPr>
        </p:nvSpPr>
        <p:spPr>
          <a:xfrm>
            <a:off x="6527687" y="156362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2"/>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7" name="Content Placeholder 2">
            <a:extLst>
              <a:ext uri="{FF2B5EF4-FFF2-40B4-BE49-F238E27FC236}">
                <a16:creationId xmlns:a16="http://schemas.microsoft.com/office/drawing/2014/main" id="{C6FA898E-48BE-4052-A059-195B5994293A}"/>
              </a:ext>
            </a:extLst>
          </p:cNvPr>
          <p:cNvSpPr>
            <a:spLocks noGrp="1"/>
          </p:cNvSpPr>
          <p:nvPr>
            <p:ph idx="21" hasCustomPrompt="1"/>
          </p:nvPr>
        </p:nvSpPr>
        <p:spPr>
          <a:xfrm>
            <a:off x="500139" y="416966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4"/>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sp>
        <p:nvSpPr>
          <p:cNvPr id="48" name="Content Placeholder 2">
            <a:extLst>
              <a:ext uri="{FF2B5EF4-FFF2-40B4-BE49-F238E27FC236}">
                <a16:creationId xmlns:a16="http://schemas.microsoft.com/office/drawing/2014/main" id="{89E2A7F2-B7A8-4F21-B5F9-8C5B3048C606}"/>
              </a:ext>
            </a:extLst>
          </p:cNvPr>
          <p:cNvSpPr>
            <a:spLocks noGrp="1"/>
          </p:cNvSpPr>
          <p:nvPr>
            <p:ph idx="22" hasCustomPrompt="1"/>
          </p:nvPr>
        </p:nvSpPr>
        <p:spPr>
          <a:xfrm>
            <a:off x="6527688" y="4169665"/>
            <a:ext cx="5276088" cy="2084831"/>
          </a:xfrm>
        </p:spPr>
        <p:txBody>
          <a:bodyPr/>
          <a:lstStyle>
            <a:lvl1pPr marL="401638" indent="0">
              <a:lnSpc>
                <a:spcPct val="90000"/>
              </a:lnSpc>
              <a:spcBef>
                <a:spcPts val="600"/>
              </a:spcBef>
              <a:spcAft>
                <a:spcPts val="600"/>
              </a:spcAft>
              <a:buFont typeface=".AppleSystemUIFont" charset="-120"/>
              <a:buChar char="​"/>
              <a:tabLst/>
              <a:defRPr sz="3200" kern="100" cap="none" spc="50" baseline="0">
                <a:solidFill>
                  <a:schemeClr val="accent5"/>
                </a:solidFill>
                <a:latin typeface="Action NBA  Bold" pitchFamily="50" charset="0"/>
              </a:defRPr>
            </a:lvl1pPr>
            <a:lvl2pPr marL="401638" indent="-401638">
              <a:lnSpc>
                <a:spcPct val="90000"/>
              </a:lnSpc>
              <a:spcBef>
                <a:spcPts val="400"/>
              </a:spcBef>
              <a:buFont typeface="+mj-lt"/>
              <a:buAutoNum type="arabicPeriod"/>
              <a:defRPr sz="2000" kern="100" spc="-30" baseline="0">
                <a:solidFill>
                  <a:schemeClr val="accent3"/>
                </a:solidFill>
                <a:latin typeface="+mn-lt"/>
              </a:defRPr>
            </a:lvl2pPr>
            <a:lvl3pPr marL="0" indent="0">
              <a:lnSpc>
                <a:spcPct val="90000"/>
              </a:lnSpc>
              <a:spcBef>
                <a:spcPts val="200"/>
              </a:spcBef>
              <a:buFontTx/>
              <a:buNone/>
              <a:defRPr sz="2000">
                <a:solidFill>
                  <a:schemeClr val="tx2"/>
                </a:solidFill>
                <a:latin typeface="+mn-lt"/>
              </a:defRPr>
            </a:lvl3pPr>
            <a:lvl4pPr marL="0" indent="0">
              <a:lnSpc>
                <a:spcPct val="90000"/>
              </a:lnSpc>
              <a:spcBef>
                <a:spcPts val="200"/>
              </a:spcBef>
              <a:buFontTx/>
              <a:buChar char="​"/>
              <a:defRPr sz="2000">
                <a:solidFill>
                  <a:schemeClr val="bg2">
                    <a:lumMod val="50000"/>
                  </a:schemeClr>
                </a:solidFill>
                <a:latin typeface="+mn-lt"/>
              </a:defRPr>
            </a:lvl4pPr>
            <a:lvl5pPr marL="0" indent="0">
              <a:lnSpc>
                <a:spcPct val="90000"/>
              </a:lnSpc>
              <a:spcBef>
                <a:spcPts val="200"/>
              </a:spcBef>
              <a:buFontTx/>
              <a:buChar char="​"/>
              <a:defRPr sz="2000">
                <a:solidFill>
                  <a:schemeClr val="bg2">
                    <a:lumMod val="50000"/>
                  </a:schemeClr>
                </a:solidFill>
                <a:latin typeface="+mn-lt"/>
              </a:defRPr>
            </a:lvl5pPr>
            <a:lvl6pPr marL="0" indent="0">
              <a:lnSpc>
                <a:spcPct val="90000"/>
              </a:lnSpc>
              <a:spcBef>
                <a:spcPts val="200"/>
              </a:spcBef>
              <a:buFontTx/>
              <a:buChar char="​"/>
              <a:defRPr sz="2000">
                <a:solidFill>
                  <a:schemeClr val="bg2">
                    <a:lumMod val="50000"/>
                  </a:schemeClr>
                </a:solidFill>
                <a:latin typeface="+mn-lt"/>
              </a:defRPr>
            </a:lvl6pPr>
            <a:lvl7pPr marL="0" indent="0">
              <a:lnSpc>
                <a:spcPct val="90000"/>
              </a:lnSpc>
              <a:spcBef>
                <a:spcPts val="200"/>
              </a:spcBef>
              <a:buFontTx/>
              <a:buChar char="​"/>
              <a:defRPr sz="2000">
                <a:solidFill>
                  <a:schemeClr val="bg2">
                    <a:lumMod val="50000"/>
                  </a:schemeClr>
                </a:solidFill>
                <a:latin typeface="+mn-lt"/>
              </a:defRPr>
            </a:lvl7pPr>
            <a:lvl8pPr marL="0" indent="0">
              <a:lnSpc>
                <a:spcPct val="90000"/>
              </a:lnSpc>
              <a:spcBef>
                <a:spcPts val="200"/>
              </a:spcBef>
              <a:buFontTx/>
              <a:buChar char="​"/>
              <a:defRPr sz="2000">
                <a:solidFill>
                  <a:schemeClr val="bg2">
                    <a:lumMod val="50000"/>
                  </a:schemeClr>
                </a:solidFill>
                <a:latin typeface="+mn-lt"/>
              </a:defRPr>
            </a:lvl8pPr>
            <a:lvl9pPr marL="0" indent="0">
              <a:lnSpc>
                <a:spcPct val="90000"/>
              </a:lnSpc>
              <a:spcBef>
                <a:spcPts val="200"/>
              </a:spcBef>
              <a:buFontTx/>
              <a:buChar char="​"/>
              <a:defRPr sz="2000">
                <a:solidFill>
                  <a:schemeClr val="bg2">
                    <a:lumMod val="50000"/>
                  </a:schemeClr>
                </a:solidFill>
                <a:latin typeface="+mn-lt"/>
              </a:defRPr>
            </a:lvl9pPr>
          </a:lstStyle>
          <a:p>
            <a:pPr lvl="0"/>
            <a:r>
              <a:rPr lang="en-US"/>
              <a:t>Edit master text styles</a:t>
            </a:r>
          </a:p>
          <a:p>
            <a:pPr lvl="1"/>
            <a:r>
              <a:rPr lang="en-US"/>
              <a:t>Second level</a:t>
            </a:r>
          </a:p>
        </p:txBody>
      </p:sp>
      <p:cxnSp>
        <p:nvCxnSpPr>
          <p:cNvPr id="7" name="Straight Connector 6">
            <a:extLst>
              <a:ext uri="{FF2B5EF4-FFF2-40B4-BE49-F238E27FC236}">
                <a16:creationId xmlns:a16="http://schemas.microsoft.com/office/drawing/2014/main" id="{52897D07-C247-4827-8EDE-FB45A4FC3771}"/>
              </a:ext>
            </a:extLst>
          </p:cNvPr>
          <p:cNvCxnSpPr>
            <a:cxnSpLocks/>
          </p:cNvCxnSpPr>
          <p:nvPr userDrawn="1"/>
        </p:nvCxnSpPr>
        <p:spPr>
          <a:xfrm>
            <a:off x="530619" y="3909060"/>
            <a:ext cx="11277333" cy="0"/>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B78A8926-2DF2-4361-AE40-21564D75F614}"/>
              </a:ext>
            </a:extLst>
          </p:cNvPr>
          <p:cNvSpPr>
            <a:spLocks noGrp="1"/>
          </p:cNvSpPr>
          <p:nvPr>
            <p:ph type="body" sz="quarter" idx="13" hasCustomPrompt="1"/>
          </p:nvPr>
        </p:nvSpPr>
        <p:spPr>
          <a:xfrm>
            <a:off x="6397281" y="1573784"/>
            <a:ext cx="393192" cy="393192"/>
          </a:xfrm>
          <a:prstGeom prst="ellipse">
            <a:avLst/>
          </a:prstGeom>
          <a:solidFill>
            <a:schemeClr val="accent2"/>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B</a:t>
            </a:r>
          </a:p>
        </p:txBody>
      </p:sp>
      <p:sp>
        <p:nvSpPr>
          <p:cNvPr id="23" name="Text Placeholder 11">
            <a:extLst>
              <a:ext uri="{FF2B5EF4-FFF2-40B4-BE49-F238E27FC236}">
                <a16:creationId xmlns:a16="http://schemas.microsoft.com/office/drawing/2014/main" id="{1951ECA8-9FEA-44B2-97A8-13F885F9B623}"/>
              </a:ext>
            </a:extLst>
          </p:cNvPr>
          <p:cNvSpPr>
            <a:spLocks noGrp="1"/>
          </p:cNvSpPr>
          <p:nvPr>
            <p:ph type="body" sz="quarter" idx="15" hasCustomPrompt="1"/>
          </p:nvPr>
        </p:nvSpPr>
        <p:spPr>
          <a:xfrm>
            <a:off x="372473" y="1573784"/>
            <a:ext cx="393192" cy="393192"/>
          </a:xfrm>
          <a:prstGeom prst="ellipse">
            <a:avLst/>
          </a:prstGeom>
          <a:solidFill>
            <a:schemeClr val="accent1"/>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A</a:t>
            </a:r>
          </a:p>
        </p:txBody>
      </p:sp>
      <p:sp>
        <p:nvSpPr>
          <p:cNvPr id="25" name="Text Placeholder 11">
            <a:extLst>
              <a:ext uri="{FF2B5EF4-FFF2-40B4-BE49-F238E27FC236}">
                <a16:creationId xmlns:a16="http://schemas.microsoft.com/office/drawing/2014/main" id="{BCF51D32-7C65-425D-8D67-9776D6DD355B}"/>
              </a:ext>
            </a:extLst>
          </p:cNvPr>
          <p:cNvSpPr>
            <a:spLocks noGrp="1"/>
          </p:cNvSpPr>
          <p:nvPr>
            <p:ph type="body" sz="quarter" idx="17" hasCustomPrompt="1"/>
          </p:nvPr>
        </p:nvSpPr>
        <p:spPr>
          <a:xfrm>
            <a:off x="6397281" y="4179824"/>
            <a:ext cx="393192" cy="393192"/>
          </a:xfrm>
          <a:prstGeom prst="ellipse">
            <a:avLst/>
          </a:prstGeom>
          <a:solidFill>
            <a:schemeClr val="accent5"/>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D</a:t>
            </a:r>
          </a:p>
        </p:txBody>
      </p:sp>
      <p:sp>
        <p:nvSpPr>
          <p:cNvPr id="27" name="Text Placeholder 11">
            <a:extLst>
              <a:ext uri="{FF2B5EF4-FFF2-40B4-BE49-F238E27FC236}">
                <a16:creationId xmlns:a16="http://schemas.microsoft.com/office/drawing/2014/main" id="{1C003CEF-E37F-429B-B89E-BF945195B1AA}"/>
              </a:ext>
            </a:extLst>
          </p:cNvPr>
          <p:cNvSpPr>
            <a:spLocks noGrp="1"/>
          </p:cNvSpPr>
          <p:nvPr>
            <p:ph type="body" sz="quarter" idx="19" hasCustomPrompt="1"/>
          </p:nvPr>
        </p:nvSpPr>
        <p:spPr>
          <a:xfrm>
            <a:off x="372473" y="4179824"/>
            <a:ext cx="393192" cy="393192"/>
          </a:xfrm>
          <a:prstGeom prst="ellipse">
            <a:avLst/>
          </a:prstGeom>
          <a:solidFill>
            <a:schemeClr val="accent4"/>
          </a:solidFill>
        </p:spPr>
        <p:txBody>
          <a:bodyPr anchor="ctr"/>
          <a:lstStyle>
            <a:lvl1pPr marL="0" indent="0" algn="ctr">
              <a:buFontTx/>
              <a:buNone/>
              <a:defRPr sz="2000" cap="all" baseline="0">
                <a:solidFill>
                  <a:schemeClr val="bg1"/>
                </a:solidFill>
                <a:latin typeface="Action NBA  Bold" pitchFamily="50" charset="0"/>
              </a:defRPr>
            </a:lvl1pPr>
          </a:lstStyle>
          <a:p>
            <a:pPr lvl="0"/>
            <a:r>
              <a:rPr lang="en-US"/>
              <a:t>C</a:t>
            </a:r>
          </a:p>
        </p:txBody>
      </p:sp>
      <p:sp>
        <p:nvSpPr>
          <p:cNvPr id="2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2" name="Footer Placeholder 1"/>
          <p:cNvSpPr>
            <a:spLocks noGrp="1"/>
          </p:cNvSpPr>
          <p:nvPr>
            <p:ph type="ftr" sz="quarter" idx="23"/>
          </p:nvPr>
        </p:nvSpPr>
        <p:spPr/>
        <p:txBody>
          <a:bodyPr/>
          <a:lstStyle/>
          <a:p>
            <a:endParaRPr lang="en-US"/>
          </a:p>
        </p:txBody>
      </p:sp>
      <p:sp>
        <p:nvSpPr>
          <p:cNvPr id="4" name="Slide Number Placeholder 3"/>
          <p:cNvSpPr>
            <a:spLocks noGrp="1"/>
          </p:cNvSpPr>
          <p:nvPr>
            <p:ph type="sldNum" sz="quarter" idx="24"/>
          </p:nvPr>
        </p:nvSpPr>
        <p:spPr/>
        <p:txBody>
          <a:bodyPr/>
          <a:lstStyle/>
          <a:p>
            <a:fld id="{0625FBCC-2C77-1548-B8F1-57A5595D5DB4}" type="slidenum">
              <a:rPr lang="en-US"/>
              <a:pPr/>
              <a:t>‹#›</a:t>
            </a:fld>
            <a:endParaRPr lang="en-US"/>
          </a:p>
        </p:txBody>
      </p:sp>
      <p:cxnSp>
        <p:nvCxnSpPr>
          <p:cNvPr id="115" name="Straight Connector 114">
            <a:extLst>
              <a:ext uri="{FF2B5EF4-FFF2-40B4-BE49-F238E27FC236}">
                <a16:creationId xmlns:a16="http://schemas.microsoft.com/office/drawing/2014/main" id="{58B0DA9B-1C29-464D-BEBC-BF8C60DA34D7}"/>
              </a:ext>
            </a:extLst>
          </p:cNvPr>
          <p:cNvCxnSpPr/>
          <p:nvPr userDrawn="1"/>
        </p:nvCxnSpPr>
        <p:spPr>
          <a:xfrm>
            <a:off x="6096000" y="1563624"/>
            <a:ext cx="0" cy="4690872"/>
          </a:xfrm>
          <a:prstGeom prst="line">
            <a:avLst/>
          </a:prstGeom>
          <a:ln w="19050">
            <a:solidFill>
              <a:srgbClr val="D3D5D7"/>
            </a:solidFill>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36040367-CEE0-EE41-ACA6-E16E3C2D629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301481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 Photo">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940B2A-979A-4583-9E5C-A145FA8D4004}"/>
              </a:ext>
            </a:extLst>
          </p:cNvPr>
          <p:cNvSpPr/>
          <p:nvPr userDrawn="1"/>
        </p:nvSpPr>
        <p:spPr bwMode="ltGray">
          <a:xfrm>
            <a:off x="-1" y="1"/>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16"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35007142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 Blue">
    <p:bg bwMode="ltGray">
      <p:bgPr>
        <a:solidFill>
          <a:schemeClr val="accent1"/>
        </a:solidFill>
        <a:effectLst/>
      </p:bgPr>
    </p:bg>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8945183E-2AAA-4A7D-99E5-DA7364B58788}"/>
              </a:ext>
            </a:extLst>
          </p:cNvPr>
          <p:cNvGrpSpPr>
            <a:grpSpLocks noChangeAspect="1"/>
          </p:cNvGrpSpPr>
          <p:nvPr userDrawn="1"/>
        </p:nvGrpSpPr>
        <p:grpSpPr bwMode="auto">
          <a:xfrm>
            <a:off x="4763" y="0"/>
            <a:ext cx="12182475" cy="6858000"/>
            <a:chOff x="3" y="0"/>
            <a:chExt cx="7674" cy="4320"/>
          </a:xfrm>
          <a:solidFill>
            <a:schemeClr val="bg1">
              <a:alpha val="15000"/>
            </a:schemeClr>
          </a:solidFill>
        </p:grpSpPr>
        <p:sp>
          <p:nvSpPr>
            <p:cNvPr id="21" name="Freeform 5">
              <a:extLst>
                <a:ext uri="{FF2B5EF4-FFF2-40B4-BE49-F238E27FC236}">
                  <a16:creationId xmlns:a16="http://schemas.microsoft.com/office/drawing/2014/main" id="{2A212109-EDDB-48B2-A448-7AC0B77EA4A3}"/>
                </a:ext>
              </a:extLst>
            </p:cNvPr>
            <p:cNvSpPr>
              <a:spLocks/>
            </p:cNvSpPr>
            <p:nvPr userDrawn="1"/>
          </p:nvSpPr>
          <p:spPr bwMode="auto">
            <a:xfrm>
              <a:off x="802" y="2433"/>
              <a:ext cx="111" cy="128"/>
            </a:xfrm>
            <a:custGeom>
              <a:avLst/>
              <a:gdLst>
                <a:gd name="T0" fmla="*/ 216 w 321"/>
                <a:gd name="T1" fmla="*/ 370 h 370"/>
                <a:gd name="T2" fmla="*/ 321 w 321"/>
                <a:gd name="T3" fmla="*/ 274 h 370"/>
                <a:gd name="T4" fmla="*/ 125 w 321"/>
                <a:gd name="T5" fmla="*/ 0 h 370"/>
                <a:gd name="T6" fmla="*/ 0 w 321"/>
                <a:gd name="T7" fmla="*/ 67 h 370"/>
                <a:gd name="T8" fmla="*/ 216 w 321"/>
                <a:gd name="T9" fmla="*/ 370 h 370"/>
              </a:gdLst>
              <a:ahLst/>
              <a:cxnLst>
                <a:cxn ang="0">
                  <a:pos x="T0" y="T1"/>
                </a:cxn>
                <a:cxn ang="0">
                  <a:pos x="T2" y="T3"/>
                </a:cxn>
                <a:cxn ang="0">
                  <a:pos x="T4" y="T5"/>
                </a:cxn>
                <a:cxn ang="0">
                  <a:pos x="T6" y="T7"/>
                </a:cxn>
                <a:cxn ang="0">
                  <a:pos x="T8" y="T9"/>
                </a:cxn>
              </a:cxnLst>
              <a:rect l="0" t="0" r="r" b="b"/>
              <a:pathLst>
                <a:path w="321" h="370">
                  <a:moveTo>
                    <a:pt x="216" y="370"/>
                  </a:moveTo>
                  <a:cubicBezTo>
                    <a:pt x="321" y="274"/>
                    <a:pt x="321" y="274"/>
                    <a:pt x="321" y="274"/>
                  </a:cubicBezTo>
                  <a:cubicBezTo>
                    <a:pt x="256" y="204"/>
                    <a:pt x="167" y="79"/>
                    <a:pt x="125" y="0"/>
                  </a:cubicBezTo>
                  <a:cubicBezTo>
                    <a:pt x="0" y="67"/>
                    <a:pt x="0" y="67"/>
                    <a:pt x="0" y="67"/>
                  </a:cubicBezTo>
                  <a:cubicBezTo>
                    <a:pt x="47" y="155"/>
                    <a:pt x="144" y="292"/>
                    <a:pt x="2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3E944BF-F90D-4D9E-ADB0-791423216A98}"/>
                </a:ext>
              </a:extLst>
            </p:cNvPr>
            <p:cNvSpPr>
              <a:spLocks/>
            </p:cNvSpPr>
            <p:nvPr userDrawn="1"/>
          </p:nvSpPr>
          <p:spPr bwMode="auto">
            <a:xfrm>
              <a:off x="968" y="1588"/>
              <a:ext cx="130" cy="104"/>
            </a:xfrm>
            <a:custGeom>
              <a:avLst/>
              <a:gdLst>
                <a:gd name="T0" fmla="*/ 0 w 377"/>
                <a:gd name="T1" fmla="*/ 191 h 302"/>
                <a:gd name="T2" fmla="*/ 88 w 377"/>
                <a:gd name="T3" fmla="*/ 302 h 302"/>
                <a:gd name="T4" fmla="*/ 377 w 377"/>
                <a:gd name="T5" fmla="*/ 130 h 302"/>
                <a:gd name="T6" fmla="*/ 320 w 377"/>
                <a:gd name="T7" fmla="*/ 0 h 302"/>
                <a:gd name="T8" fmla="*/ 0 w 377"/>
                <a:gd name="T9" fmla="*/ 191 h 302"/>
              </a:gdLst>
              <a:ahLst/>
              <a:cxnLst>
                <a:cxn ang="0">
                  <a:pos x="T0" y="T1"/>
                </a:cxn>
                <a:cxn ang="0">
                  <a:pos x="T2" y="T3"/>
                </a:cxn>
                <a:cxn ang="0">
                  <a:pos x="T4" y="T5"/>
                </a:cxn>
                <a:cxn ang="0">
                  <a:pos x="T6" y="T7"/>
                </a:cxn>
                <a:cxn ang="0">
                  <a:pos x="T8" y="T9"/>
                </a:cxn>
              </a:cxnLst>
              <a:rect l="0" t="0" r="r" b="b"/>
              <a:pathLst>
                <a:path w="377" h="302">
                  <a:moveTo>
                    <a:pt x="0" y="191"/>
                  </a:moveTo>
                  <a:cubicBezTo>
                    <a:pt x="88" y="302"/>
                    <a:pt x="88" y="302"/>
                    <a:pt x="88" y="302"/>
                  </a:cubicBezTo>
                  <a:cubicBezTo>
                    <a:pt x="157" y="247"/>
                    <a:pt x="290" y="168"/>
                    <a:pt x="377" y="130"/>
                  </a:cubicBezTo>
                  <a:cubicBezTo>
                    <a:pt x="320" y="0"/>
                    <a:pt x="320" y="0"/>
                    <a:pt x="320" y="0"/>
                  </a:cubicBezTo>
                  <a:cubicBezTo>
                    <a:pt x="222" y="43"/>
                    <a:pt x="78" y="128"/>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7">
              <a:extLst>
                <a:ext uri="{FF2B5EF4-FFF2-40B4-BE49-F238E27FC236}">
                  <a16:creationId xmlns:a16="http://schemas.microsoft.com/office/drawing/2014/main" id="{1E83C495-00D0-41E9-9408-F431B88DE232}"/>
                </a:ext>
              </a:extLst>
            </p:cNvPr>
            <p:cNvSpPr>
              <a:spLocks noChangeArrowheads="1"/>
            </p:cNvSpPr>
            <p:nvPr userDrawn="1"/>
          </p:nvSpPr>
          <p:spPr bwMode="auto">
            <a:xfrm>
              <a:off x="551" y="2589"/>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2B5AC05A-9CD8-473C-9513-8F0384EA5DEB}"/>
                </a:ext>
              </a:extLst>
            </p:cNvPr>
            <p:cNvSpPr>
              <a:spLocks noChangeArrowheads="1"/>
            </p:cNvSpPr>
            <p:nvPr userDrawn="1"/>
          </p:nvSpPr>
          <p:spPr bwMode="auto">
            <a:xfrm>
              <a:off x="551" y="1545"/>
              <a:ext cx="49" cy="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0C8326E7-A3D5-44C4-A25F-2A5425B1C1EA}"/>
                </a:ext>
              </a:extLst>
            </p:cNvPr>
            <p:cNvSpPr>
              <a:spLocks/>
            </p:cNvSpPr>
            <p:nvPr userDrawn="1"/>
          </p:nvSpPr>
          <p:spPr bwMode="auto">
            <a:xfrm>
              <a:off x="724" y="2209"/>
              <a:ext cx="73" cy="131"/>
            </a:xfrm>
            <a:custGeom>
              <a:avLst/>
              <a:gdLst>
                <a:gd name="T0" fmla="*/ 76 w 210"/>
                <a:gd name="T1" fmla="*/ 376 h 376"/>
                <a:gd name="T2" fmla="*/ 210 w 210"/>
                <a:gd name="T3" fmla="*/ 330 h 376"/>
                <a:gd name="T4" fmla="*/ 141 w 210"/>
                <a:gd name="T5" fmla="*/ 0 h 376"/>
                <a:gd name="T6" fmla="*/ 0 w 210"/>
                <a:gd name="T7" fmla="*/ 10 h 376"/>
                <a:gd name="T8" fmla="*/ 76 w 210"/>
                <a:gd name="T9" fmla="*/ 376 h 376"/>
              </a:gdLst>
              <a:ahLst/>
              <a:cxnLst>
                <a:cxn ang="0">
                  <a:pos x="T0" y="T1"/>
                </a:cxn>
                <a:cxn ang="0">
                  <a:pos x="T2" y="T3"/>
                </a:cxn>
                <a:cxn ang="0">
                  <a:pos x="T4" y="T5"/>
                </a:cxn>
                <a:cxn ang="0">
                  <a:pos x="T6" y="T7"/>
                </a:cxn>
                <a:cxn ang="0">
                  <a:pos x="T8" y="T9"/>
                </a:cxn>
              </a:cxnLst>
              <a:rect l="0" t="0" r="r" b="b"/>
              <a:pathLst>
                <a:path w="210" h="376">
                  <a:moveTo>
                    <a:pt x="76" y="376"/>
                  </a:moveTo>
                  <a:cubicBezTo>
                    <a:pt x="210" y="330"/>
                    <a:pt x="210" y="330"/>
                    <a:pt x="210" y="330"/>
                  </a:cubicBezTo>
                  <a:cubicBezTo>
                    <a:pt x="179" y="240"/>
                    <a:pt x="148" y="88"/>
                    <a:pt x="141" y="0"/>
                  </a:cubicBezTo>
                  <a:cubicBezTo>
                    <a:pt x="0" y="10"/>
                    <a:pt x="0" y="10"/>
                    <a:pt x="0" y="10"/>
                  </a:cubicBezTo>
                  <a:cubicBezTo>
                    <a:pt x="7" y="110"/>
                    <a:pt x="41" y="274"/>
                    <a:pt x="76"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6A6AB26A-3137-4C8D-A29F-43A7A378B98C}"/>
                </a:ext>
              </a:extLst>
            </p:cNvPr>
            <p:cNvSpPr>
              <a:spLocks/>
            </p:cNvSpPr>
            <p:nvPr userDrawn="1"/>
          </p:nvSpPr>
          <p:spPr bwMode="auto">
            <a:xfrm>
              <a:off x="724" y="1962"/>
              <a:ext cx="71" cy="130"/>
            </a:xfrm>
            <a:custGeom>
              <a:avLst/>
              <a:gdLst>
                <a:gd name="T0" fmla="*/ 0 w 207"/>
                <a:gd name="T1" fmla="*/ 366 h 375"/>
                <a:gd name="T2" fmla="*/ 141 w 207"/>
                <a:gd name="T3" fmla="*/ 375 h 375"/>
                <a:gd name="T4" fmla="*/ 207 w 207"/>
                <a:gd name="T5" fmla="*/ 45 h 375"/>
                <a:gd name="T6" fmla="*/ 73 w 207"/>
                <a:gd name="T7" fmla="*/ 0 h 375"/>
                <a:gd name="T8" fmla="*/ 0 w 207"/>
                <a:gd name="T9" fmla="*/ 366 h 375"/>
              </a:gdLst>
              <a:ahLst/>
              <a:cxnLst>
                <a:cxn ang="0">
                  <a:pos x="T0" y="T1"/>
                </a:cxn>
                <a:cxn ang="0">
                  <a:pos x="T2" y="T3"/>
                </a:cxn>
                <a:cxn ang="0">
                  <a:pos x="T4" y="T5"/>
                </a:cxn>
                <a:cxn ang="0">
                  <a:pos x="T6" y="T7"/>
                </a:cxn>
                <a:cxn ang="0">
                  <a:pos x="T8" y="T9"/>
                </a:cxn>
              </a:cxnLst>
              <a:rect l="0" t="0" r="r" b="b"/>
              <a:pathLst>
                <a:path w="207" h="375">
                  <a:moveTo>
                    <a:pt x="0" y="366"/>
                  </a:moveTo>
                  <a:cubicBezTo>
                    <a:pt x="141" y="375"/>
                    <a:pt x="141" y="375"/>
                    <a:pt x="141" y="375"/>
                  </a:cubicBezTo>
                  <a:cubicBezTo>
                    <a:pt x="147" y="287"/>
                    <a:pt x="177" y="135"/>
                    <a:pt x="207" y="45"/>
                  </a:cubicBezTo>
                  <a:cubicBezTo>
                    <a:pt x="73" y="0"/>
                    <a:pt x="73" y="0"/>
                    <a:pt x="73" y="0"/>
                  </a:cubicBezTo>
                  <a:cubicBezTo>
                    <a:pt x="39" y="102"/>
                    <a:pt x="6" y="266"/>
                    <a:pt x="0"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F96D58F6-34BB-4EF7-9178-CEE4AD29E7C1}"/>
                </a:ext>
              </a:extLst>
            </p:cNvPr>
            <p:cNvSpPr>
              <a:spLocks/>
            </p:cNvSpPr>
            <p:nvPr userDrawn="1"/>
          </p:nvSpPr>
          <p:spPr bwMode="auto">
            <a:xfrm>
              <a:off x="800" y="1740"/>
              <a:ext cx="111" cy="128"/>
            </a:xfrm>
            <a:custGeom>
              <a:avLst/>
              <a:gdLst>
                <a:gd name="T0" fmla="*/ 0 w 320"/>
                <a:gd name="T1" fmla="*/ 304 h 370"/>
                <a:gd name="T2" fmla="*/ 126 w 320"/>
                <a:gd name="T3" fmla="*/ 370 h 370"/>
                <a:gd name="T4" fmla="*/ 320 w 320"/>
                <a:gd name="T5" fmla="*/ 96 h 370"/>
                <a:gd name="T6" fmla="*/ 216 w 320"/>
                <a:gd name="T7" fmla="*/ 0 h 370"/>
                <a:gd name="T8" fmla="*/ 0 w 320"/>
                <a:gd name="T9" fmla="*/ 304 h 370"/>
              </a:gdLst>
              <a:ahLst/>
              <a:cxnLst>
                <a:cxn ang="0">
                  <a:pos x="T0" y="T1"/>
                </a:cxn>
                <a:cxn ang="0">
                  <a:pos x="T2" y="T3"/>
                </a:cxn>
                <a:cxn ang="0">
                  <a:pos x="T4" y="T5"/>
                </a:cxn>
                <a:cxn ang="0">
                  <a:pos x="T6" y="T7"/>
                </a:cxn>
                <a:cxn ang="0">
                  <a:pos x="T8" y="T9"/>
                </a:cxn>
              </a:cxnLst>
              <a:rect l="0" t="0" r="r" b="b"/>
              <a:pathLst>
                <a:path w="320" h="370">
                  <a:moveTo>
                    <a:pt x="0" y="304"/>
                  </a:moveTo>
                  <a:cubicBezTo>
                    <a:pt x="126" y="370"/>
                    <a:pt x="126" y="370"/>
                    <a:pt x="126" y="370"/>
                  </a:cubicBezTo>
                  <a:cubicBezTo>
                    <a:pt x="167" y="292"/>
                    <a:pt x="256" y="166"/>
                    <a:pt x="320" y="96"/>
                  </a:cubicBezTo>
                  <a:cubicBezTo>
                    <a:pt x="216" y="0"/>
                    <a:pt x="216" y="0"/>
                    <a:pt x="216" y="0"/>
                  </a:cubicBezTo>
                  <a:cubicBezTo>
                    <a:pt x="144" y="79"/>
                    <a:pt x="47" y="215"/>
                    <a:pt x="0"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07B9599A-9289-4C7F-8B53-00FDBE7EEDCF}"/>
                </a:ext>
              </a:extLst>
            </p:cNvPr>
            <p:cNvSpPr>
              <a:spLocks/>
            </p:cNvSpPr>
            <p:nvPr userDrawn="1"/>
          </p:nvSpPr>
          <p:spPr bwMode="auto">
            <a:xfrm>
              <a:off x="3" y="1719"/>
              <a:ext cx="387" cy="877"/>
            </a:xfrm>
            <a:custGeom>
              <a:avLst/>
              <a:gdLst>
                <a:gd name="T0" fmla="*/ 1119 w 1119"/>
                <a:gd name="T1" fmla="*/ 1266 h 2532"/>
                <a:gd name="T2" fmla="*/ 0 w 1119"/>
                <a:gd name="T3" fmla="*/ 0 h 2532"/>
                <a:gd name="T4" fmla="*/ 0 w 1119"/>
                <a:gd name="T5" fmla="*/ 142 h 2532"/>
                <a:gd name="T6" fmla="*/ 977 w 1119"/>
                <a:gd name="T7" fmla="*/ 1266 h 2532"/>
                <a:gd name="T8" fmla="*/ 0 w 1119"/>
                <a:gd name="T9" fmla="*/ 2391 h 2532"/>
                <a:gd name="T10" fmla="*/ 0 w 1119"/>
                <a:gd name="T11" fmla="*/ 2532 h 2532"/>
                <a:gd name="T12" fmla="*/ 1119 w 1119"/>
                <a:gd name="T13" fmla="*/ 1266 h 2532"/>
              </a:gdLst>
              <a:ahLst/>
              <a:cxnLst>
                <a:cxn ang="0">
                  <a:pos x="T0" y="T1"/>
                </a:cxn>
                <a:cxn ang="0">
                  <a:pos x="T2" y="T3"/>
                </a:cxn>
                <a:cxn ang="0">
                  <a:pos x="T4" y="T5"/>
                </a:cxn>
                <a:cxn ang="0">
                  <a:pos x="T6" y="T7"/>
                </a:cxn>
                <a:cxn ang="0">
                  <a:pos x="T8" y="T9"/>
                </a:cxn>
                <a:cxn ang="0">
                  <a:pos x="T10" y="T11"/>
                </a:cxn>
                <a:cxn ang="0">
                  <a:pos x="T12" y="T13"/>
                </a:cxn>
              </a:cxnLst>
              <a:rect l="0" t="0" r="r" b="b"/>
              <a:pathLst>
                <a:path w="1119" h="2532">
                  <a:moveTo>
                    <a:pt x="1119" y="1266"/>
                  </a:moveTo>
                  <a:cubicBezTo>
                    <a:pt x="1119" y="576"/>
                    <a:pt x="619" y="13"/>
                    <a:pt x="0" y="0"/>
                  </a:cubicBezTo>
                  <a:cubicBezTo>
                    <a:pt x="0" y="142"/>
                    <a:pt x="0" y="142"/>
                    <a:pt x="0" y="142"/>
                  </a:cubicBezTo>
                  <a:cubicBezTo>
                    <a:pt x="541" y="155"/>
                    <a:pt x="977" y="655"/>
                    <a:pt x="977" y="1266"/>
                  </a:cubicBezTo>
                  <a:cubicBezTo>
                    <a:pt x="977" y="1878"/>
                    <a:pt x="541" y="2377"/>
                    <a:pt x="0" y="2391"/>
                  </a:cubicBezTo>
                  <a:cubicBezTo>
                    <a:pt x="0" y="2532"/>
                    <a:pt x="0" y="2532"/>
                    <a:pt x="0" y="2532"/>
                  </a:cubicBezTo>
                  <a:cubicBezTo>
                    <a:pt x="619" y="2519"/>
                    <a:pt x="1119" y="1956"/>
                    <a:pt x="1119" y="1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A373090A-C403-4C0F-BE29-3995A538C7D5}"/>
                </a:ext>
              </a:extLst>
            </p:cNvPr>
            <p:cNvSpPr>
              <a:spLocks/>
            </p:cNvSpPr>
            <p:nvPr userDrawn="1"/>
          </p:nvSpPr>
          <p:spPr bwMode="auto">
            <a:xfrm>
              <a:off x="842" y="0"/>
              <a:ext cx="1483" cy="4320"/>
            </a:xfrm>
            <a:custGeom>
              <a:avLst/>
              <a:gdLst>
                <a:gd name="T0" fmla="*/ 2106 w 4285"/>
                <a:gd name="T1" fmla="*/ 1202 h 12470"/>
                <a:gd name="T2" fmla="*/ 355 w 4285"/>
                <a:gd name="T3" fmla="*/ 0 h 12470"/>
                <a:gd name="T4" fmla="*/ 21 w 4285"/>
                <a:gd name="T5" fmla="*/ 0 h 12470"/>
                <a:gd name="T6" fmla="*/ 2015 w 4285"/>
                <a:gd name="T7" fmla="*/ 1310 h 12470"/>
                <a:gd name="T8" fmla="*/ 4143 w 4285"/>
                <a:gd name="T9" fmla="*/ 6193 h 12470"/>
                <a:gd name="T10" fmla="*/ 2014 w 4285"/>
                <a:gd name="T11" fmla="*/ 11115 h 12470"/>
                <a:gd name="T12" fmla="*/ 0 w 4285"/>
                <a:gd name="T13" fmla="*/ 12470 h 12470"/>
                <a:gd name="T14" fmla="*/ 327 w 4285"/>
                <a:gd name="T15" fmla="*/ 12470 h 12470"/>
                <a:gd name="T16" fmla="*/ 2107 w 4285"/>
                <a:gd name="T17" fmla="*/ 11223 h 12470"/>
                <a:gd name="T18" fmla="*/ 3604 w 4285"/>
                <a:gd name="T19" fmla="*/ 9226 h 12470"/>
                <a:gd name="T20" fmla="*/ 4285 w 4285"/>
                <a:gd name="T21" fmla="*/ 6193 h 12470"/>
                <a:gd name="T22" fmla="*/ 3604 w 4285"/>
                <a:gd name="T23" fmla="*/ 3172 h 12470"/>
                <a:gd name="T24" fmla="*/ 2106 w 4285"/>
                <a:gd name="T25" fmla="*/ 1202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5" h="12470">
                  <a:moveTo>
                    <a:pt x="2106" y="1202"/>
                  </a:moveTo>
                  <a:cubicBezTo>
                    <a:pt x="1443" y="595"/>
                    <a:pt x="774" y="208"/>
                    <a:pt x="355" y="0"/>
                  </a:cubicBezTo>
                  <a:cubicBezTo>
                    <a:pt x="21" y="0"/>
                    <a:pt x="21" y="0"/>
                    <a:pt x="21" y="0"/>
                  </a:cubicBezTo>
                  <a:cubicBezTo>
                    <a:pt x="347" y="142"/>
                    <a:pt x="1185" y="550"/>
                    <a:pt x="2015" y="1310"/>
                  </a:cubicBezTo>
                  <a:cubicBezTo>
                    <a:pt x="2986" y="2200"/>
                    <a:pt x="4143" y="3769"/>
                    <a:pt x="4143" y="6193"/>
                  </a:cubicBezTo>
                  <a:cubicBezTo>
                    <a:pt x="4143" y="8617"/>
                    <a:pt x="2986" y="10208"/>
                    <a:pt x="2014" y="11115"/>
                  </a:cubicBezTo>
                  <a:cubicBezTo>
                    <a:pt x="1168" y="11906"/>
                    <a:pt x="311" y="12331"/>
                    <a:pt x="0" y="12470"/>
                  </a:cubicBezTo>
                  <a:cubicBezTo>
                    <a:pt x="327" y="12470"/>
                    <a:pt x="327" y="12470"/>
                    <a:pt x="327" y="12470"/>
                  </a:cubicBezTo>
                  <a:cubicBezTo>
                    <a:pt x="744" y="12258"/>
                    <a:pt x="1429" y="11856"/>
                    <a:pt x="2107" y="11223"/>
                  </a:cubicBezTo>
                  <a:cubicBezTo>
                    <a:pt x="2739" y="10633"/>
                    <a:pt x="3243" y="9961"/>
                    <a:pt x="3604" y="9226"/>
                  </a:cubicBezTo>
                  <a:cubicBezTo>
                    <a:pt x="4056" y="8307"/>
                    <a:pt x="4285" y="7287"/>
                    <a:pt x="4285" y="6193"/>
                  </a:cubicBezTo>
                  <a:cubicBezTo>
                    <a:pt x="4285" y="5099"/>
                    <a:pt x="4056" y="4083"/>
                    <a:pt x="3604" y="3172"/>
                  </a:cubicBezTo>
                  <a:cubicBezTo>
                    <a:pt x="3243" y="2443"/>
                    <a:pt x="2739" y="1780"/>
                    <a:pt x="2106" y="1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0288AE21-8379-4587-9478-5830B08CAF2C}"/>
                </a:ext>
              </a:extLst>
            </p:cNvPr>
            <p:cNvSpPr>
              <a:spLocks noEditPoints="1"/>
            </p:cNvSpPr>
            <p:nvPr userDrawn="1"/>
          </p:nvSpPr>
          <p:spPr bwMode="auto">
            <a:xfrm>
              <a:off x="3" y="1204"/>
              <a:ext cx="1945" cy="1932"/>
            </a:xfrm>
            <a:custGeom>
              <a:avLst/>
              <a:gdLst>
                <a:gd name="T0" fmla="*/ 2463 w 5619"/>
                <a:gd name="T1" fmla="*/ 5579 h 5579"/>
                <a:gd name="T2" fmla="*/ 2463 w 5619"/>
                <a:gd name="T3" fmla="*/ 5108 h 5579"/>
                <a:gd name="T4" fmla="*/ 3879 w 5619"/>
                <a:gd name="T5" fmla="*/ 5108 h 5579"/>
                <a:gd name="T6" fmla="*/ 3879 w 5619"/>
                <a:gd name="T7" fmla="*/ 4527 h 5579"/>
                <a:gd name="T8" fmla="*/ 5619 w 5619"/>
                <a:gd name="T9" fmla="*/ 2743 h 5579"/>
                <a:gd name="T10" fmla="*/ 3879 w 5619"/>
                <a:gd name="T11" fmla="*/ 960 h 5579"/>
                <a:gd name="T12" fmla="*/ 3879 w 5619"/>
                <a:gd name="T13" fmla="*/ 383 h 5579"/>
                <a:gd name="T14" fmla="*/ 2463 w 5619"/>
                <a:gd name="T15" fmla="*/ 383 h 5579"/>
                <a:gd name="T16" fmla="*/ 2463 w 5619"/>
                <a:gd name="T17" fmla="*/ 0 h 5579"/>
                <a:gd name="T18" fmla="*/ 2321 w 5619"/>
                <a:gd name="T19" fmla="*/ 0 h 5579"/>
                <a:gd name="T20" fmla="*/ 2321 w 5619"/>
                <a:gd name="T21" fmla="*/ 383 h 5579"/>
                <a:gd name="T22" fmla="*/ 1587 w 5619"/>
                <a:gd name="T23" fmla="*/ 383 h 5579"/>
                <a:gd name="T24" fmla="*/ 1587 w 5619"/>
                <a:gd name="T25" fmla="*/ 0 h 5579"/>
                <a:gd name="T26" fmla="*/ 1445 w 5619"/>
                <a:gd name="T27" fmla="*/ 0 h 5579"/>
                <a:gd name="T28" fmla="*/ 1445 w 5619"/>
                <a:gd name="T29" fmla="*/ 383 h 5579"/>
                <a:gd name="T30" fmla="*/ 718 w 5619"/>
                <a:gd name="T31" fmla="*/ 383 h 5579"/>
                <a:gd name="T32" fmla="*/ 718 w 5619"/>
                <a:gd name="T33" fmla="*/ 242 h 5579"/>
                <a:gd name="T34" fmla="*/ 576 w 5619"/>
                <a:gd name="T35" fmla="*/ 242 h 5579"/>
                <a:gd name="T36" fmla="*/ 576 w 5619"/>
                <a:gd name="T37" fmla="*/ 383 h 5579"/>
                <a:gd name="T38" fmla="*/ 507 w 5619"/>
                <a:gd name="T39" fmla="*/ 383 h 5579"/>
                <a:gd name="T40" fmla="*/ 507 w 5619"/>
                <a:gd name="T41" fmla="*/ 242 h 5579"/>
                <a:gd name="T42" fmla="*/ 366 w 5619"/>
                <a:gd name="T43" fmla="*/ 242 h 5579"/>
                <a:gd name="T44" fmla="*/ 366 w 5619"/>
                <a:gd name="T45" fmla="*/ 383 h 5579"/>
                <a:gd name="T46" fmla="*/ 0 w 5619"/>
                <a:gd name="T47" fmla="*/ 383 h 5579"/>
                <a:gd name="T48" fmla="*/ 0 w 5619"/>
                <a:gd name="T49" fmla="*/ 524 h 5579"/>
                <a:gd name="T50" fmla="*/ 3737 w 5619"/>
                <a:gd name="T51" fmla="*/ 524 h 5579"/>
                <a:gd name="T52" fmla="*/ 3737 w 5619"/>
                <a:gd name="T53" fmla="*/ 963 h 5579"/>
                <a:gd name="T54" fmla="*/ 3441 w 5619"/>
                <a:gd name="T55" fmla="*/ 1007 h 5579"/>
                <a:gd name="T56" fmla="*/ 3474 w 5619"/>
                <a:gd name="T57" fmla="*/ 1145 h 5579"/>
                <a:gd name="T58" fmla="*/ 3737 w 5619"/>
                <a:gd name="T59" fmla="*/ 1105 h 5579"/>
                <a:gd name="T60" fmla="*/ 3737 w 5619"/>
                <a:gd name="T61" fmla="*/ 4382 h 5579"/>
                <a:gd name="T62" fmla="*/ 3465 w 5619"/>
                <a:gd name="T63" fmla="*/ 4339 h 5579"/>
                <a:gd name="T64" fmla="*/ 3431 w 5619"/>
                <a:gd name="T65" fmla="*/ 4477 h 5579"/>
                <a:gd name="T66" fmla="*/ 3737 w 5619"/>
                <a:gd name="T67" fmla="*/ 4524 h 5579"/>
                <a:gd name="T68" fmla="*/ 3737 w 5619"/>
                <a:gd name="T69" fmla="*/ 4966 h 5579"/>
                <a:gd name="T70" fmla="*/ 0 w 5619"/>
                <a:gd name="T71" fmla="*/ 4966 h 5579"/>
                <a:gd name="T72" fmla="*/ 0 w 5619"/>
                <a:gd name="T73" fmla="*/ 5108 h 5579"/>
                <a:gd name="T74" fmla="*/ 366 w 5619"/>
                <a:gd name="T75" fmla="*/ 5108 h 5579"/>
                <a:gd name="T76" fmla="*/ 366 w 5619"/>
                <a:gd name="T77" fmla="*/ 5250 h 5579"/>
                <a:gd name="T78" fmla="*/ 507 w 5619"/>
                <a:gd name="T79" fmla="*/ 5250 h 5579"/>
                <a:gd name="T80" fmla="*/ 507 w 5619"/>
                <a:gd name="T81" fmla="*/ 5108 h 5579"/>
                <a:gd name="T82" fmla="*/ 576 w 5619"/>
                <a:gd name="T83" fmla="*/ 5108 h 5579"/>
                <a:gd name="T84" fmla="*/ 576 w 5619"/>
                <a:gd name="T85" fmla="*/ 5250 h 5579"/>
                <a:gd name="T86" fmla="*/ 718 w 5619"/>
                <a:gd name="T87" fmla="*/ 5250 h 5579"/>
                <a:gd name="T88" fmla="*/ 718 w 5619"/>
                <a:gd name="T89" fmla="*/ 5108 h 5579"/>
                <a:gd name="T90" fmla="*/ 1445 w 5619"/>
                <a:gd name="T91" fmla="*/ 5108 h 5579"/>
                <a:gd name="T92" fmla="*/ 1445 w 5619"/>
                <a:gd name="T93" fmla="*/ 5579 h 5579"/>
                <a:gd name="T94" fmla="*/ 1587 w 5619"/>
                <a:gd name="T95" fmla="*/ 5579 h 5579"/>
                <a:gd name="T96" fmla="*/ 1587 w 5619"/>
                <a:gd name="T97" fmla="*/ 5108 h 5579"/>
                <a:gd name="T98" fmla="*/ 2321 w 5619"/>
                <a:gd name="T99" fmla="*/ 5108 h 5579"/>
                <a:gd name="T100" fmla="*/ 2321 w 5619"/>
                <a:gd name="T101" fmla="*/ 5579 h 5579"/>
                <a:gd name="T102" fmla="*/ 2463 w 5619"/>
                <a:gd name="T103" fmla="*/ 5579 h 5579"/>
                <a:gd name="T104" fmla="*/ 5477 w 5619"/>
                <a:gd name="T105" fmla="*/ 2743 h 5579"/>
                <a:gd name="T106" fmla="*/ 3879 w 5619"/>
                <a:gd name="T107" fmla="*/ 4385 h 5579"/>
                <a:gd name="T108" fmla="*/ 3879 w 5619"/>
                <a:gd name="T109" fmla="*/ 1102 h 5579"/>
                <a:gd name="T110" fmla="*/ 5477 w 5619"/>
                <a:gd name="T111" fmla="*/ 2743 h 5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9" h="5579">
                  <a:moveTo>
                    <a:pt x="2463" y="5579"/>
                  </a:moveTo>
                  <a:cubicBezTo>
                    <a:pt x="2463" y="5108"/>
                    <a:pt x="2463" y="5108"/>
                    <a:pt x="2463" y="5108"/>
                  </a:cubicBezTo>
                  <a:cubicBezTo>
                    <a:pt x="3879" y="5108"/>
                    <a:pt x="3879" y="5108"/>
                    <a:pt x="3879" y="5108"/>
                  </a:cubicBezTo>
                  <a:cubicBezTo>
                    <a:pt x="3879" y="4527"/>
                    <a:pt x="3879" y="4527"/>
                    <a:pt x="3879" y="4527"/>
                  </a:cubicBezTo>
                  <a:cubicBezTo>
                    <a:pt x="4841" y="4511"/>
                    <a:pt x="5619" y="3717"/>
                    <a:pt x="5619" y="2743"/>
                  </a:cubicBezTo>
                  <a:cubicBezTo>
                    <a:pt x="5619" y="1770"/>
                    <a:pt x="4841" y="976"/>
                    <a:pt x="3879" y="960"/>
                  </a:cubicBezTo>
                  <a:cubicBezTo>
                    <a:pt x="3879" y="383"/>
                    <a:pt x="3879" y="383"/>
                    <a:pt x="3879" y="383"/>
                  </a:cubicBezTo>
                  <a:cubicBezTo>
                    <a:pt x="2463" y="383"/>
                    <a:pt x="2463" y="383"/>
                    <a:pt x="2463" y="383"/>
                  </a:cubicBezTo>
                  <a:cubicBezTo>
                    <a:pt x="2463" y="0"/>
                    <a:pt x="2463" y="0"/>
                    <a:pt x="2463" y="0"/>
                  </a:cubicBezTo>
                  <a:cubicBezTo>
                    <a:pt x="2321" y="0"/>
                    <a:pt x="2321" y="0"/>
                    <a:pt x="2321" y="0"/>
                  </a:cubicBezTo>
                  <a:cubicBezTo>
                    <a:pt x="2321" y="383"/>
                    <a:pt x="2321" y="383"/>
                    <a:pt x="2321" y="383"/>
                  </a:cubicBezTo>
                  <a:cubicBezTo>
                    <a:pt x="1587" y="383"/>
                    <a:pt x="1587" y="383"/>
                    <a:pt x="1587" y="383"/>
                  </a:cubicBezTo>
                  <a:cubicBezTo>
                    <a:pt x="1587" y="0"/>
                    <a:pt x="1587" y="0"/>
                    <a:pt x="1587" y="0"/>
                  </a:cubicBezTo>
                  <a:cubicBezTo>
                    <a:pt x="1445" y="0"/>
                    <a:pt x="1445" y="0"/>
                    <a:pt x="1445" y="0"/>
                  </a:cubicBezTo>
                  <a:cubicBezTo>
                    <a:pt x="1445" y="383"/>
                    <a:pt x="1445" y="383"/>
                    <a:pt x="1445" y="383"/>
                  </a:cubicBezTo>
                  <a:cubicBezTo>
                    <a:pt x="718" y="383"/>
                    <a:pt x="718" y="383"/>
                    <a:pt x="718" y="383"/>
                  </a:cubicBezTo>
                  <a:cubicBezTo>
                    <a:pt x="718" y="242"/>
                    <a:pt x="718" y="242"/>
                    <a:pt x="718" y="242"/>
                  </a:cubicBezTo>
                  <a:cubicBezTo>
                    <a:pt x="576" y="242"/>
                    <a:pt x="576" y="242"/>
                    <a:pt x="576" y="242"/>
                  </a:cubicBezTo>
                  <a:cubicBezTo>
                    <a:pt x="576" y="383"/>
                    <a:pt x="576" y="383"/>
                    <a:pt x="576" y="383"/>
                  </a:cubicBezTo>
                  <a:cubicBezTo>
                    <a:pt x="507" y="383"/>
                    <a:pt x="507" y="383"/>
                    <a:pt x="507" y="383"/>
                  </a:cubicBezTo>
                  <a:cubicBezTo>
                    <a:pt x="507" y="242"/>
                    <a:pt x="507" y="242"/>
                    <a:pt x="507" y="242"/>
                  </a:cubicBezTo>
                  <a:cubicBezTo>
                    <a:pt x="366" y="242"/>
                    <a:pt x="366" y="242"/>
                    <a:pt x="366" y="242"/>
                  </a:cubicBezTo>
                  <a:cubicBezTo>
                    <a:pt x="366" y="383"/>
                    <a:pt x="366" y="383"/>
                    <a:pt x="366" y="383"/>
                  </a:cubicBezTo>
                  <a:cubicBezTo>
                    <a:pt x="0" y="383"/>
                    <a:pt x="0" y="383"/>
                    <a:pt x="0" y="383"/>
                  </a:cubicBezTo>
                  <a:cubicBezTo>
                    <a:pt x="0" y="524"/>
                    <a:pt x="0" y="524"/>
                    <a:pt x="0" y="524"/>
                  </a:cubicBezTo>
                  <a:cubicBezTo>
                    <a:pt x="3737" y="524"/>
                    <a:pt x="3737" y="524"/>
                    <a:pt x="3737" y="524"/>
                  </a:cubicBezTo>
                  <a:cubicBezTo>
                    <a:pt x="3737" y="963"/>
                    <a:pt x="3737" y="963"/>
                    <a:pt x="3737" y="963"/>
                  </a:cubicBezTo>
                  <a:cubicBezTo>
                    <a:pt x="3637" y="969"/>
                    <a:pt x="3538" y="984"/>
                    <a:pt x="3441" y="1007"/>
                  </a:cubicBezTo>
                  <a:cubicBezTo>
                    <a:pt x="3474" y="1145"/>
                    <a:pt x="3474" y="1145"/>
                    <a:pt x="3474" y="1145"/>
                  </a:cubicBezTo>
                  <a:cubicBezTo>
                    <a:pt x="3560" y="1125"/>
                    <a:pt x="3648" y="1111"/>
                    <a:pt x="3737" y="1105"/>
                  </a:cubicBezTo>
                  <a:cubicBezTo>
                    <a:pt x="3737" y="4382"/>
                    <a:pt x="3737" y="4382"/>
                    <a:pt x="3737" y="4382"/>
                  </a:cubicBezTo>
                  <a:cubicBezTo>
                    <a:pt x="3645" y="4375"/>
                    <a:pt x="3554" y="4361"/>
                    <a:pt x="3465" y="4339"/>
                  </a:cubicBezTo>
                  <a:cubicBezTo>
                    <a:pt x="3431" y="4477"/>
                    <a:pt x="3431" y="4477"/>
                    <a:pt x="3431" y="4477"/>
                  </a:cubicBezTo>
                  <a:cubicBezTo>
                    <a:pt x="3531" y="4502"/>
                    <a:pt x="3634" y="4517"/>
                    <a:pt x="3737" y="4524"/>
                  </a:cubicBezTo>
                  <a:cubicBezTo>
                    <a:pt x="3737" y="4966"/>
                    <a:pt x="3737" y="4966"/>
                    <a:pt x="3737" y="4966"/>
                  </a:cubicBezTo>
                  <a:cubicBezTo>
                    <a:pt x="0" y="4966"/>
                    <a:pt x="0" y="4966"/>
                    <a:pt x="0" y="4966"/>
                  </a:cubicBezTo>
                  <a:cubicBezTo>
                    <a:pt x="0" y="5108"/>
                    <a:pt x="0" y="5108"/>
                    <a:pt x="0" y="5108"/>
                  </a:cubicBezTo>
                  <a:cubicBezTo>
                    <a:pt x="366" y="5108"/>
                    <a:pt x="366" y="5108"/>
                    <a:pt x="366" y="5108"/>
                  </a:cubicBezTo>
                  <a:cubicBezTo>
                    <a:pt x="366" y="5250"/>
                    <a:pt x="366" y="5250"/>
                    <a:pt x="366" y="5250"/>
                  </a:cubicBezTo>
                  <a:cubicBezTo>
                    <a:pt x="507" y="5250"/>
                    <a:pt x="507" y="5250"/>
                    <a:pt x="507" y="5250"/>
                  </a:cubicBezTo>
                  <a:cubicBezTo>
                    <a:pt x="507" y="5108"/>
                    <a:pt x="507" y="5108"/>
                    <a:pt x="507" y="5108"/>
                  </a:cubicBezTo>
                  <a:cubicBezTo>
                    <a:pt x="576" y="5108"/>
                    <a:pt x="576" y="5108"/>
                    <a:pt x="576" y="5108"/>
                  </a:cubicBezTo>
                  <a:cubicBezTo>
                    <a:pt x="576" y="5250"/>
                    <a:pt x="576" y="5250"/>
                    <a:pt x="576" y="5250"/>
                  </a:cubicBezTo>
                  <a:cubicBezTo>
                    <a:pt x="718" y="5250"/>
                    <a:pt x="718" y="5250"/>
                    <a:pt x="718" y="5250"/>
                  </a:cubicBezTo>
                  <a:cubicBezTo>
                    <a:pt x="718" y="5108"/>
                    <a:pt x="718" y="5108"/>
                    <a:pt x="718" y="5108"/>
                  </a:cubicBezTo>
                  <a:cubicBezTo>
                    <a:pt x="1445" y="5108"/>
                    <a:pt x="1445" y="5108"/>
                    <a:pt x="1445" y="5108"/>
                  </a:cubicBezTo>
                  <a:cubicBezTo>
                    <a:pt x="1445" y="5579"/>
                    <a:pt x="1445" y="5579"/>
                    <a:pt x="1445" y="5579"/>
                  </a:cubicBezTo>
                  <a:cubicBezTo>
                    <a:pt x="1587" y="5579"/>
                    <a:pt x="1587" y="5579"/>
                    <a:pt x="1587" y="5579"/>
                  </a:cubicBezTo>
                  <a:cubicBezTo>
                    <a:pt x="1587" y="5108"/>
                    <a:pt x="1587" y="5108"/>
                    <a:pt x="1587" y="5108"/>
                  </a:cubicBezTo>
                  <a:cubicBezTo>
                    <a:pt x="2321" y="5108"/>
                    <a:pt x="2321" y="5108"/>
                    <a:pt x="2321" y="5108"/>
                  </a:cubicBezTo>
                  <a:cubicBezTo>
                    <a:pt x="2321" y="5579"/>
                    <a:pt x="2321" y="5579"/>
                    <a:pt x="2321" y="5579"/>
                  </a:cubicBezTo>
                  <a:lnTo>
                    <a:pt x="2463" y="5579"/>
                  </a:lnTo>
                  <a:close/>
                  <a:moveTo>
                    <a:pt x="5477" y="2743"/>
                  </a:moveTo>
                  <a:cubicBezTo>
                    <a:pt x="5477" y="3639"/>
                    <a:pt x="4763" y="4369"/>
                    <a:pt x="3879" y="4385"/>
                  </a:cubicBezTo>
                  <a:cubicBezTo>
                    <a:pt x="3879" y="1102"/>
                    <a:pt x="3879" y="1102"/>
                    <a:pt x="3879" y="1102"/>
                  </a:cubicBezTo>
                  <a:cubicBezTo>
                    <a:pt x="4763" y="1118"/>
                    <a:pt x="5477" y="1848"/>
                    <a:pt x="5477" y="27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8DEDA7F1-D96B-4BFC-BC26-B8878187CEB5}"/>
                </a:ext>
              </a:extLst>
            </p:cNvPr>
            <p:cNvSpPr>
              <a:spLocks/>
            </p:cNvSpPr>
            <p:nvPr userDrawn="1"/>
          </p:nvSpPr>
          <p:spPr bwMode="auto">
            <a:xfrm>
              <a:off x="970" y="2609"/>
              <a:ext cx="130" cy="104"/>
            </a:xfrm>
            <a:custGeom>
              <a:avLst/>
              <a:gdLst>
                <a:gd name="T0" fmla="*/ 321 w 377"/>
                <a:gd name="T1" fmla="*/ 301 h 301"/>
                <a:gd name="T2" fmla="*/ 377 w 377"/>
                <a:gd name="T3" fmla="*/ 171 h 301"/>
                <a:gd name="T4" fmla="*/ 88 w 377"/>
                <a:gd name="T5" fmla="*/ 0 h 301"/>
                <a:gd name="T6" fmla="*/ 0 w 377"/>
                <a:gd name="T7" fmla="*/ 111 h 301"/>
                <a:gd name="T8" fmla="*/ 321 w 377"/>
                <a:gd name="T9" fmla="*/ 301 h 301"/>
              </a:gdLst>
              <a:ahLst/>
              <a:cxnLst>
                <a:cxn ang="0">
                  <a:pos x="T0" y="T1"/>
                </a:cxn>
                <a:cxn ang="0">
                  <a:pos x="T2" y="T3"/>
                </a:cxn>
                <a:cxn ang="0">
                  <a:pos x="T4" y="T5"/>
                </a:cxn>
                <a:cxn ang="0">
                  <a:pos x="T6" y="T7"/>
                </a:cxn>
                <a:cxn ang="0">
                  <a:pos x="T8" y="T9"/>
                </a:cxn>
              </a:cxnLst>
              <a:rect l="0" t="0" r="r" b="b"/>
              <a:pathLst>
                <a:path w="377" h="301">
                  <a:moveTo>
                    <a:pt x="321" y="301"/>
                  </a:moveTo>
                  <a:cubicBezTo>
                    <a:pt x="377" y="171"/>
                    <a:pt x="377" y="171"/>
                    <a:pt x="377" y="171"/>
                  </a:cubicBezTo>
                  <a:cubicBezTo>
                    <a:pt x="290" y="133"/>
                    <a:pt x="158" y="55"/>
                    <a:pt x="88" y="0"/>
                  </a:cubicBezTo>
                  <a:cubicBezTo>
                    <a:pt x="0" y="111"/>
                    <a:pt x="0" y="111"/>
                    <a:pt x="0" y="111"/>
                  </a:cubicBezTo>
                  <a:cubicBezTo>
                    <a:pt x="79" y="173"/>
                    <a:pt x="223" y="258"/>
                    <a:pt x="321"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1CB1F922-0A39-463F-8B03-9AA1E642F644}"/>
                </a:ext>
              </a:extLst>
            </p:cNvPr>
            <p:cNvSpPr>
              <a:spLocks/>
            </p:cNvSpPr>
            <p:nvPr userDrawn="1"/>
          </p:nvSpPr>
          <p:spPr bwMode="auto">
            <a:xfrm>
              <a:off x="6563" y="2631"/>
              <a:ext cx="131" cy="105"/>
            </a:xfrm>
            <a:custGeom>
              <a:avLst/>
              <a:gdLst>
                <a:gd name="T0" fmla="*/ 377 w 377"/>
                <a:gd name="T1" fmla="*/ 111 h 302"/>
                <a:gd name="T2" fmla="*/ 289 w 377"/>
                <a:gd name="T3" fmla="*/ 0 h 302"/>
                <a:gd name="T4" fmla="*/ 0 w 377"/>
                <a:gd name="T5" fmla="*/ 172 h 302"/>
                <a:gd name="T6" fmla="*/ 56 w 377"/>
                <a:gd name="T7" fmla="*/ 302 h 302"/>
                <a:gd name="T8" fmla="*/ 377 w 377"/>
                <a:gd name="T9" fmla="*/ 111 h 302"/>
              </a:gdLst>
              <a:ahLst/>
              <a:cxnLst>
                <a:cxn ang="0">
                  <a:pos x="T0" y="T1"/>
                </a:cxn>
                <a:cxn ang="0">
                  <a:pos x="T2" y="T3"/>
                </a:cxn>
                <a:cxn ang="0">
                  <a:pos x="T4" y="T5"/>
                </a:cxn>
                <a:cxn ang="0">
                  <a:pos x="T6" y="T7"/>
                </a:cxn>
                <a:cxn ang="0">
                  <a:pos x="T8" y="T9"/>
                </a:cxn>
              </a:cxnLst>
              <a:rect l="0" t="0" r="r" b="b"/>
              <a:pathLst>
                <a:path w="377" h="302">
                  <a:moveTo>
                    <a:pt x="377" y="111"/>
                  </a:moveTo>
                  <a:cubicBezTo>
                    <a:pt x="289" y="0"/>
                    <a:pt x="289" y="0"/>
                    <a:pt x="289" y="0"/>
                  </a:cubicBezTo>
                  <a:cubicBezTo>
                    <a:pt x="220" y="55"/>
                    <a:pt x="87" y="134"/>
                    <a:pt x="0" y="172"/>
                  </a:cubicBezTo>
                  <a:cubicBezTo>
                    <a:pt x="56" y="302"/>
                    <a:pt x="56" y="302"/>
                    <a:pt x="56" y="302"/>
                  </a:cubicBezTo>
                  <a:cubicBezTo>
                    <a:pt x="155" y="259"/>
                    <a:pt x="298" y="174"/>
                    <a:pt x="3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1875169E-1EC2-4468-A3AC-EB3EA462E038}"/>
                </a:ext>
              </a:extLst>
            </p:cNvPr>
            <p:cNvSpPr>
              <a:spLocks/>
            </p:cNvSpPr>
            <p:nvPr userDrawn="1"/>
          </p:nvSpPr>
          <p:spPr bwMode="auto">
            <a:xfrm>
              <a:off x="6751" y="2455"/>
              <a:ext cx="111" cy="128"/>
            </a:xfrm>
            <a:custGeom>
              <a:avLst/>
              <a:gdLst>
                <a:gd name="T0" fmla="*/ 321 w 321"/>
                <a:gd name="T1" fmla="*/ 66 h 370"/>
                <a:gd name="T2" fmla="*/ 195 w 321"/>
                <a:gd name="T3" fmla="*/ 0 h 370"/>
                <a:gd name="T4" fmla="*/ 0 w 321"/>
                <a:gd name="T5" fmla="*/ 275 h 370"/>
                <a:gd name="T6" fmla="*/ 105 w 321"/>
                <a:gd name="T7" fmla="*/ 370 h 370"/>
                <a:gd name="T8" fmla="*/ 321 w 321"/>
                <a:gd name="T9" fmla="*/ 66 h 370"/>
              </a:gdLst>
              <a:ahLst/>
              <a:cxnLst>
                <a:cxn ang="0">
                  <a:pos x="T0" y="T1"/>
                </a:cxn>
                <a:cxn ang="0">
                  <a:pos x="T2" y="T3"/>
                </a:cxn>
                <a:cxn ang="0">
                  <a:pos x="T4" y="T5"/>
                </a:cxn>
                <a:cxn ang="0">
                  <a:pos x="T6" y="T7"/>
                </a:cxn>
                <a:cxn ang="0">
                  <a:pos x="T8" y="T9"/>
                </a:cxn>
              </a:cxnLst>
              <a:rect l="0" t="0" r="r" b="b"/>
              <a:pathLst>
                <a:path w="321" h="370">
                  <a:moveTo>
                    <a:pt x="321" y="66"/>
                  </a:moveTo>
                  <a:cubicBezTo>
                    <a:pt x="195" y="0"/>
                    <a:pt x="195" y="0"/>
                    <a:pt x="195" y="0"/>
                  </a:cubicBezTo>
                  <a:cubicBezTo>
                    <a:pt x="154" y="79"/>
                    <a:pt x="65" y="204"/>
                    <a:pt x="0" y="275"/>
                  </a:cubicBezTo>
                  <a:cubicBezTo>
                    <a:pt x="105" y="370"/>
                    <a:pt x="105" y="370"/>
                    <a:pt x="105" y="370"/>
                  </a:cubicBezTo>
                  <a:cubicBezTo>
                    <a:pt x="177" y="291"/>
                    <a:pt x="274" y="155"/>
                    <a:pt x="32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4622AC4F-3819-43D3-9CA0-CF1BE488B035}"/>
                </a:ext>
              </a:extLst>
            </p:cNvPr>
            <p:cNvSpPr>
              <a:spLocks/>
            </p:cNvSpPr>
            <p:nvPr userDrawn="1"/>
          </p:nvSpPr>
          <p:spPr bwMode="auto">
            <a:xfrm>
              <a:off x="6749" y="1760"/>
              <a:ext cx="111" cy="129"/>
            </a:xfrm>
            <a:custGeom>
              <a:avLst/>
              <a:gdLst>
                <a:gd name="T0" fmla="*/ 105 w 321"/>
                <a:gd name="T1" fmla="*/ 0 h 371"/>
                <a:gd name="T2" fmla="*/ 0 w 321"/>
                <a:gd name="T3" fmla="*/ 96 h 371"/>
                <a:gd name="T4" fmla="*/ 196 w 321"/>
                <a:gd name="T5" fmla="*/ 371 h 371"/>
                <a:gd name="T6" fmla="*/ 321 w 321"/>
                <a:gd name="T7" fmla="*/ 304 h 371"/>
                <a:gd name="T8" fmla="*/ 105 w 321"/>
                <a:gd name="T9" fmla="*/ 0 h 371"/>
              </a:gdLst>
              <a:ahLst/>
              <a:cxnLst>
                <a:cxn ang="0">
                  <a:pos x="T0" y="T1"/>
                </a:cxn>
                <a:cxn ang="0">
                  <a:pos x="T2" y="T3"/>
                </a:cxn>
                <a:cxn ang="0">
                  <a:pos x="T4" y="T5"/>
                </a:cxn>
                <a:cxn ang="0">
                  <a:pos x="T6" y="T7"/>
                </a:cxn>
                <a:cxn ang="0">
                  <a:pos x="T8" y="T9"/>
                </a:cxn>
              </a:cxnLst>
              <a:rect l="0" t="0" r="r" b="b"/>
              <a:pathLst>
                <a:path w="321" h="371">
                  <a:moveTo>
                    <a:pt x="105" y="0"/>
                  </a:moveTo>
                  <a:cubicBezTo>
                    <a:pt x="0" y="96"/>
                    <a:pt x="0" y="96"/>
                    <a:pt x="0" y="96"/>
                  </a:cubicBezTo>
                  <a:cubicBezTo>
                    <a:pt x="65" y="166"/>
                    <a:pt x="154" y="292"/>
                    <a:pt x="196" y="371"/>
                  </a:cubicBezTo>
                  <a:cubicBezTo>
                    <a:pt x="321" y="304"/>
                    <a:pt x="321" y="304"/>
                    <a:pt x="321" y="304"/>
                  </a:cubicBezTo>
                  <a:cubicBezTo>
                    <a:pt x="274" y="215"/>
                    <a:pt x="177" y="7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77877285-F1ED-4E53-A26E-012BA1CF7412}"/>
                </a:ext>
              </a:extLst>
            </p:cNvPr>
            <p:cNvSpPr>
              <a:spLocks/>
            </p:cNvSpPr>
            <p:nvPr userDrawn="1"/>
          </p:nvSpPr>
          <p:spPr bwMode="auto">
            <a:xfrm>
              <a:off x="6865" y="1982"/>
              <a:ext cx="73" cy="131"/>
            </a:xfrm>
            <a:custGeom>
              <a:avLst/>
              <a:gdLst>
                <a:gd name="T0" fmla="*/ 134 w 210"/>
                <a:gd name="T1" fmla="*/ 0 h 376"/>
                <a:gd name="T2" fmla="*/ 0 w 210"/>
                <a:gd name="T3" fmla="*/ 45 h 376"/>
                <a:gd name="T4" fmla="*/ 68 w 210"/>
                <a:gd name="T5" fmla="*/ 376 h 376"/>
                <a:gd name="T6" fmla="*/ 210 w 210"/>
                <a:gd name="T7" fmla="*/ 366 h 376"/>
                <a:gd name="T8" fmla="*/ 134 w 210"/>
                <a:gd name="T9" fmla="*/ 0 h 376"/>
              </a:gdLst>
              <a:ahLst/>
              <a:cxnLst>
                <a:cxn ang="0">
                  <a:pos x="T0" y="T1"/>
                </a:cxn>
                <a:cxn ang="0">
                  <a:pos x="T2" y="T3"/>
                </a:cxn>
                <a:cxn ang="0">
                  <a:pos x="T4" y="T5"/>
                </a:cxn>
                <a:cxn ang="0">
                  <a:pos x="T6" y="T7"/>
                </a:cxn>
                <a:cxn ang="0">
                  <a:pos x="T8" y="T9"/>
                </a:cxn>
              </a:cxnLst>
              <a:rect l="0" t="0" r="r" b="b"/>
              <a:pathLst>
                <a:path w="210" h="376">
                  <a:moveTo>
                    <a:pt x="134" y="0"/>
                  </a:moveTo>
                  <a:cubicBezTo>
                    <a:pt x="0" y="45"/>
                    <a:pt x="0" y="45"/>
                    <a:pt x="0" y="45"/>
                  </a:cubicBezTo>
                  <a:cubicBezTo>
                    <a:pt x="31" y="136"/>
                    <a:pt x="62" y="287"/>
                    <a:pt x="68" y="376"/>
                  </a:cubicBezTo>
                  <a:cubicBezTo>
                    <a:pt x="210" y="366"/>
                    <a:pt x="210" y="366"/>
                    <a:pt x="210" y="366"/>
                  </a:cubicBezTo>
                  <a:cubicBezTo>
                    <a:pt x="203" y="266"/>
                    <a:pt x="169" y="101"/>
                    <a:pt x="1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0">
              <a:extLst>
                <a:ext uri="{FF2B5EF4-FFF2-40B4-BE49-F238E27FC236}">
                  <a16:creationId xmlns:a16="http://schemas.microsoft.com/office/drawing/2014/main" id="{135C0947-34BF-4146-BE90-5B785EB2C39D}"/>
                </a:ext>
              </a:extLst>
            </p:cNvPr>
            <p:cNvSpPr>
              <a:spLocks noChangeArrowheads="1"/>
            </p:cNvSpPr>
            <p:nvPr userDrawn="1"/>
          </p:nvSpPr>
          <p:spPr bwMode="auto">
            <a:xfrm>
              <a:off x="7062" y="1567"/>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a:extLst>
                <a:ext uri="{FF2B5EF4-FFF2-40B4-BE49-F238E27FC236}">
                  <a16:creationId xmlns:a16="http://schemas.microsoft.com/office/drawing/2014/main" id="{C5CCB918-A8EC-4610-A53C-A4790525355F}"/>
                </a:ext>
              </a:extLst>
            </p:cNvPr>
            <p:cNvSpPr>
              <a:spLocks/>
            </p:cNvSpPr>
            <p:nvPr userDrawn="1"/>
          </p:nvSpPr>
          <p:spPr bwMode="auto">
            <a:xfrm>
              <a:off x="6866" y="2231"/>
              <a:ext cx="72" cy="130"/>
            </a:xfrm>
            <a:custGeom>
              <a:avLst/>
              <a:gdLst>
                <a:gd name="T0" fmla="*/ 208 w 208"/>
                <a:gd name="T1" fmla="*/ 9 h 375"/>
                <a:gd name="T2" fmla="*/ 67 w 208"/>
                <a:gd name="T3" fmla="*/ 0 h 375"/>
                <a:gd name="T4" fmla="*/ 0 w 208"/>
                <a:gd name="T5" fmla="*/ 330 h 375"/>
                <a:gd name="T6" fmla="*/ 135 w 208"/>
                <a:gd name="T7" fmla="*/ 375 h 375"/>
                <a:gd name="T8" fmla="*/ 208 w 208"/>
                <a:gd name="T9" fmla="*/ 9 h 375"/>
              </a:gdLst>
              <a:ahLst/>
              <a:cxnLst>
                <a:cxn ang="0">
                  <a:pos x="T0" y="T1"/>
                </a:cxn>
                <a:cxn ang="0">
                  <a:pos x="T2" y="T3"/>
                </a:cxn>
                <a:cxn ang="0">
                  <a:pos x="T4" y="T5"/>
                </a:cxn>
                <a:cxn ang="0">
                  <a:pos x="T6" y="T7"/>
                </a:cxn>
                <a:cxn ang="0">
                  <a:pos x="T8" y="T9"/>
                </a:cxn>
              </a:cxnLst>
              <a:rect l="0" t="0" r="r" b="b"/>
              <a:pathLst>
                <a:path w="208" h="375">
                  <a:moveTo>
                    <a:pt x="208" y="9"/>
                  </a:moveTo>
                  <a:cubicBezTo>
                    <a:pt x="67" y="0"/>
                    <a:pt x="67" y="0"/>
                    <a:pt x="67" y="0"/>
                  </a:cubicBezTo>
                  <a:cubicBezTo>
                    <a:pt x="61" y="88"/>
                    <a:pt x="31" y="240"/>
                    <a:pt x="0" y="330"/>
                  </a:cubicBezTo>
                  <a:cubicBezTo>
                    <a:pt x="135" y="375"/>
                    <a:pt x="135" y="375"/>
                    <a:pt x="135" y="375"/>
                  </a:cubicBezTo>
                  <a:cubicBezTo>
                    <a:pt x="169" y="273"/>
                    <a:pt x="202" y="109"/>
                    <a:pt x="20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2">
              <a:extLst>
                <a:ext uri="{FF2B5EF4-FFF2-40B4-BE49-F238E27FC236}">
                  <a16:creationId xmlns:a16="http://schemas.microsoft.com/office/drawing/2014/main" id="{898B7880-AE23-4212-A658-D2F886254A7D}"/>
                </a:ext>
              </a:extLst>
            </p:cNvPr>
            <p:cNvSpPr>
              <a:spLocks noChangeArrowheads="1"/>
            </p:cNvSpPr>
            <p:nvPr userDrawn="1"/>
          </p:nvSpPr>
          <p:spPr bwMode="auto">
            <a:xfrm>
              <a:off x="7062" y="2603"/>
              <a:ext cx="49" cy="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B71B4D24-D052-4EB8-BBD5-5A7C826911B5}"/>
                </a:ext>
              </a:extLst>
            </p:cNvPr>
            <p:cNvSpPr>
              <a:spLocks/>
            </p:cNvSpPr>
            <p:nvPr userDrawn="1"/>
          </p:nvSpPr>
          <p:spPr bwMode="auto">
            <a:xfrm>
              <a:off x="5337" y="0"/>
              <a:ext cx="1478" cy="4320"/>
            </a:xfrm>
            <a:custGeom>
              <a:avLst/>
              <a:gdLst>
                <a:gd name="T0" fmla="*/ 141 w 4270"/>
                <a:gd name="T1" fmla="*/ 6283 h 12470"/>
                <a:gd name="T2" fmla="*/ 2271 w 4270"/>
                <a:gd name="T3" fmla="*/ 1351 h 12470"/>
                <a:gd name="T4" fmla="*/ 4270 w 4270"/>
                <a:gd name="T5" fmla="*/ 0 h 12470"/>
                <a:gd name="T6" fmla="*/ 3945 w 4270"/>
                <a:gd name="T7" fmla="*/ 0 h 12470"/>
                <a:gd name="T8" fmla="*/ 2178 w 4270"/>
                <a:gd name="T9" fmla="*/ 1244 h 12470"/>
                <a:gd name="T10" fmla="*/ 681 w 4270"/>
                <a:gd name="T11" fmla="*/ 3244 h 12470"/>
                <a:gd name="T12" fmla="*/ 0 w 4270"/>
                <a:gd name="T13" fmla="*/ 6283 h 12470"/>
                <a:gd name="T14" fmla="*/ 681 w 4270"/>
                <a:gd name="T15" fmla="*/ 9309 h 12470"/>
                <a:gd name="T16" fmla="*/ 2178 w 4270"/>
                <a:gd name="T17" fmla="*/ 11283 h 12470"/>
                <a:gd name="T18" fmla="*/ 3897 w 4270"/>
                <a:gd name="T19" fmla="*/ 12470 h 12470"/>
                <a:gd name="T20" fmla="*/ 4226 w 4270"/>
                <a:gd name="T21" fmla="*/ 12470 h 12470"/>
                <a:gd name="T22" fmla="*/ 2274 w 4270"/>
                <a:gd name="T23" fmla="*/ 11178 h 12470"/>
                <a:gd name="T24" fmla="*/ 141 w 4270"/>
                <a:gd name="T25" fmla="*/ 6283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0" h="12470">
                  <a:moveTo>
                    <a:pt x="141" y="6283"/>
                  </a:moveTo>
                  <a:cubicBezTo>
                    <a:pt x="141" y="3854"/>
                    <a:pt x="1299" y="2260"/>
                    <a:pt x="2271" y="1351"/>
                  </a:cubicBezTo>
                  <a:cubicBezTo>
                    <a:pt x="3105" y="570"/>
                    <a:pt x="3948" y="146"/>
                    <a:pt x="4270" y="0"/>
                  </a:cubicBezTo>
                  <a:cubicBezTo>
                    <a:pt x="3945" y="0"/>
                    <a:pt x="3945" y="0"/>
                    <a:pt x="3945" y="0"/>
                  </a:cubicBezTo>
                  <a:cubicBezTo>
                    <a:pt x="3528" y="214"/>
                    <a:pt x="2850" y="616"/>
                    <a:pt x="2178" y="1244"/>
                  </a:cubicBezTo>
                  <a:cubicBezTo>
                    <a:pt x="1546" y="1834"/>
                    <a:pt x="1042" y="2507"/>
                    <a:pt x="681" y="3244"/>
                  </a:cubicBezTo>
                  <a:cubicBezTo>
                    <a:pt x="229" y="4164"/>
                    <a:pt x="0" y="5187"/>
                    <a:pt x="0" y="6283"/>
                  </a:cubicBezTo>
                  <a:cubicBezTo>
                    <a:pt x="0" y="7378"/>
                    <a:pt x="229" y="8397"/>
                    <a:pt x="681" y="9309"/>
                  </a:cubicBezTo>
                  <a:cubicBezTo>
                    <a:pt x="1042" y="10039"/>
                    <a:pt x="1546" y="10703"/>
                    <a:pt x="2178" y="11283"/>
                  </a:cubicBezTo>
                  <a:cubicBezTo>
                    <a:pt x="2825" y="11875"/>
                    <a:pt x="3477" y="12258"/>
                    <a:pt x="3897" y="12470"/>
                  </a:cubicBezTo>
                  <a:cubicBezTo>
                    <a:pt x="4226" y="12470"/>
                    <a:pt x="4226" y="12470"/>
                    <a:pt x="4226" y="12470"/>
                  </a:cubicBezTo>
                  <a:cubicBezTo>
                    <a:pt x="3877" y="12315"/>
                    <a:pt x="3073" y="11910"/>
                    <a:pt x="2274" y="11178"/>
                  </a:cubicBezTo>
                  <a:cubicBezTo>
                    <a:pt x="1301" y="10287"/>
                    <a:pt x="141" y="8713"/>
                    <a:pt x="141" y="6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7B4E98AA-1646-4972-AB85-8BCF316CA769}"/>
                </a:ext>
              </a:extLst>
            </p:cNvPr>
            <p:cNvSpPr>
              <a:spLocks noEditPoints="1"/>
            </p:cNvSpPr>
            <p:nvPr userDrawn="1"/>
          </p:nvSpPr>
          <p:spPr bwMode="auto">
            <a:xfrm>
              <a:off x="5714" y="1184"/>
              <a:ext cx="1963" cy="1936"/>
            </a:xfrm>
            <a:custGeom>
              <a:avLst/>
              <a:gdLst>
                <a:gd name="T0" fmla="*/ 5253 w 5672"/>
                <a:gd name="T1" fmla="*/ 472 h 5589"/>
                <a:gd name="T2" fmla="*/ 5253 w 5672"/>
                <a:gd name="T3" fmla="*/ 330 h 5589"/>
                <a:gd name="T4" fmla="*/ 5111 w 5672"/>
                <a:gd name="T5" fmla="*/ 330 h 5589"/>
                <a:gd name="T6" fmla="*/ 5111 w 5672"/>
                <a:gd name="T7" fmla="*/ 472 h 5589"/>
                <a:gd name="T8" fmla="*/ 5043 w 5672"/>
                <a:gd name="T9" fmla="*/ 472 h 5589"/>
                <a:gd name="T10" fmla="*/ 5043 w 5672"/>
                <a:gd name="T11" fmla="*/ 330 h 5589"/>
                <a:gd name="T12" fmla="*/ 4901 w 5672"/>
                <a:gd name="T13" fmla="*/ 330 h 5589"/>
                <a:gd name="T14" fmla="*/ 4901 w 5672"/>
                <a:gd name="T15" fmla="*/ 472 h 5589"/>
                <a:gd name="T16" fmla="*/ 4174 w 5672"/>
                <a:gd name="T17" fmla="*/ 472 h 5589"/>
                <a:gd name="T18" fmla="*/ 4174 w 5672"/>
                <a:gd name="T19" fmla="*/ 0 h 5589"/>
                <a:gd name="T20" fmla="*/ 4032 w 5672"/>
                <a:gd name="T21" fmla="*/ 0 h 5589"/>
                <a:gd name="T22" fmla="*/ 4032 w 5672"/>
                <a:gd name="T23" fmla="*/ 472 h 5589"/>
                <a:gd name="T24" fmla="*/ 3298 w 5672"/>
                <a:gd name="T25" fmla="*/ 472 h 5589"/>
                <a:gd name="T26" fmla="*/ 3298 w 5672"/>
                <a:gd name="T27" fmla="*/ 0 h 5589"/>
                <a:gd name="T28" fmla="*/ 3156 w 5672"/>
                <a:gd name="T29" fmla="*/ 0 h 5589"/>
                <a:gd name="T30" fmla="*/ 3156 w 5672"/>
                <a:gd name="T31" fmla="*/ 472 h 5589"/>
                <a:gd name="T32" fmla="*/ 1740 w 5672"/>
                <a:gd name="T33" fmla="*/ 472 h 5589"/>
                <a:gd name="T34" fmla="*/ 1740 w 5672"/>
                <a:gd name="T35" fmla="*/ 1054 h 5589"/>
                <a:gd name="T36" fmla="*/ 0 w 5672"/>
                <a:gd name="T37" fmla="*/ 2841 h 5589"/>
                <a:gd name="T38" fmla="*/ 1740 w 5672"/>
                <a:gd name="T39" fmla="*/ 4628 h 5589"/>
                <a:gd name="T40" fmla="*/ 1740 w 5672"/>
                <a:gd name="T41" fmla="*/ 5206 h 5589"/>
                <a:gd name="T42" fmla="*/ 3156 w 5672"/>
                <a:gd name="T43" fmla="*/ 5206 h 5589"/>
                <a:gd name="T44" fmla="*/ 3156 w 5672"/>
                <a:gd name="T45" fmla="*/ 5589 h 5589"/>
                <a:gd name="T46" fmla="*/ 3298 w 5672"/>
                <a:gd name="T47" fmla="*/ 5589 h 5589"/>
                <a:gd name="T48" fmla="*/ 3298 w 5672"/>
                <a:gd name="T49" fmla="*/ 5206 h 5589"/>
                <a:gd name="T50" fmla="*/ 4032 w 5672"/>
                <a:gd name="T51" fmla="*/ 5206 h 5589"/>
                <a:gd name="T52" fmla="*/ 4032 w 5672"/>
                <a:gd name="T53" fmla="*/ 5589 h 5589"/>
                <a:gd name="T54" fmla="*/ 4174 w 5672"/>
                <a:gd name="T55" fmla="*/ 5589 h 5589"/>
                <a:gd name="T56" fmla="*/ 4174 w 5672"/>
                <a:gd name="T57" fmla="*/ 5206 h 5589"/>
                <a:gd name="T58" fmla="*/ 4901 w 5672"/>
                <a:gd name="T59" fmla="*/ 5206 h 5589"/>
                <a:gd name="T60" fmla="*/ 4901 w 5672"/>
                <a:gd name="T61" fmla="*/ 5347 h 5589"/>
                <a:gd name="T62" fmla="*/ 5043 w 5672"/>
                <a:gd name="T63" fmla="*/ 5347 h 5589"/>
                <a:gd name="T64" fmla="*/ 5043 w 5672"/>
                <a:gd name="T65" fmla="*/ 5206 h 5589"/>
                <a:gd name="T66" fmla="*/ 5111 w 5672"/>
                <a:gd name="T67" fmla="*/ 5206 h 5589"/>
                <a:gd name="T68" fmla="*/ 5111 w 5672"/>
                <a:gd name="T69" fmla="*/ 5347 h 5589"/>
                <a:gd name="T70" fmla="*/ 5253 w 5672"/>
                <a:gd name="T71" fmla="*/ 5347 h 5589"/>
                <a:gd name="T72" fmla="*/ 5253 w 5672"/>
                <a:gd name="T73" fmla="*/ 5206 h 5589"/>
                <a:gd name="T74" fmla="*/ 5672 w 5672"/>
                <a:gd name="T75" fmla="*/ 5206 h 5589"/>
                <a:gd name="T76" fmla="*/ 5672 w 5672"/>
                <a:gd name="T77" fmla="*/ 5064 h 5589"/>
                <a:gd name="T78" fmla="*/ 1881 w 5672"/>
                <a:gd name="T79" fmla="*/ 5064 h 5589"/>
                <a:gd name="T80" fmla="*/ 1881 w 5672"/>
                <a:gd name="T81" fmla="*/ 4625 h 5589"/>
                <a:gd name="T82" fmla="*/ 2178 w 5672"/>
                <a:gd name="T83" fmla="*/ 4580 h 5589"/>
                <a:gd name="T84" fmla="*/ 2145 w 5672"/>
                <a:gd name="T85" fmla="*/ 4442 h 5589"/>
                <a:gd name="T86" fmla="*/ 1881 w 5672"/>
                <a:gd name="T87" fmla="*/ 4482 h 5589"/>
                <a:gd name="T88" fmla="*/ 1881 w 5672"/>
                <a:gd name="T89" fmla="*/ 1200 h 5589"/>
                <a:gd name="T90" fmla="*/ 2154 w 5672"/>
                <a:gd name="T91" fmla="*/ 1242 h 5589"/>
                <a:gd name="T92" fmla="*/ 2188 w 5672"/>
                <a:gd name="T93" fmla="*/ 1104 h 5589"/>
                <a:gd name="T94" fmla="*/ 1881 w 5672"/>
                <a:gd name="T95" fmla="*/ 1058 h 5589"/>
                <a:gd name="T96" fmla="*/ 1881 w 5672"/>
                <a:gd name="T97" fmla="*/ 614 h 5589"/>
                <a:gd name="T98" fmla="*/ 5672 w 5672"/>
                <a:gd name="T99" fmla="*/ 614 h 5589"/>
                <a:gd name="T100" fmla="*/ 5672 w 5672"/>
                <a:gd name="T101" fmla="*/ 472 h 5589"/>
                <a:gd name="T102" fmla="*/ 5253 w 5672"/>
                <a:gd name="T103" fmla="*/ 472 h 5589"/>
                <a:gd name="T104" fmla="*/ 141 w 5672"/>
                <a:gd name="T105" fmla="*/ 2841 h 5589"/>
                <a:gd name="T106" fmla="*/ 1740 w 5672"/>
                <a:gd name="T107" fmla="*/ 1196 h 5589"/>
                <a:gd name="T108" fmla="*/ 1740 w 5672"/>
                <a:gd name="T109" fmla="*/ 4486 h 5589"/>
                <a:gd name="T110" fmla="*/ 141 w 5672"/>
                <a:gd name="T111" fmla="*/ 2841 h 5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72" h="5589">
                  <a:moveTo>
                    <a:pt x="5253" y="472"/>
                  </a:moveTo>
                  <a:cubicBezTo>
                    <a:pt x="5253" y="330"/>
                    <a:pt x="5253" y="330"/>
                    <a:pt x="5253" y="330"/>
                  </a:cubicBezTo>
                  <a:cubicBezTo>
                    <a:pt x="5111" y="330"/>
                    <a:pt x="5111" y="330"/>
                    <a:pt x="5111" y="330"/>
                  </a:cubicBezTo>
                  <a:cubicBezTo>
                    <a:pt x="5111" y="472"/>
                    <a:pt x="5111" y="472"/>
                    <a:pt x="5111" y="472"/>
                  </a:cubicBezTo>
                  <a:cubicBezTo>
                    <a:pt x="5043" y="472"/>
                    <a:pt x="5043" y="472"/>
                    <a:pt x="5043" y="472"/>
                  </a:cubicBezTo>
                  <a:cubicBezTo>
                    <a:pt x="5043" y="330"/>
                    <a:pt x="5043" y="330"/>
                    <a:pt x="5043" y="330"/>
                  </a:cubicBezTo>
                  <a:cubicBezTo>
                    <a:pt x="4901" y="330"/>
                    <a:pt x="4901" y="330"/>
                    <a:pt x="4901" y="330"/>
                  </a:cubicBezTo>
                  <a:cubicBezTo>
                    <a:pt x="4901" y="472"/>
                    <a:pt x="4901" y="472"/>
                    <a:pt x="4901" y="472"/>
                  </a:cubicBezTo>
                  <a:cubicBezTo>
                    <a:pt x="4174" y="472"/>
                    <a:pt x="4174" y="472"/>
                    <a:pt x="4174" y="472"/>
                  </a:cubicBezTo>
                  <a:cubicBezTo>
                    <a:pt x="4174" y="0"/>
                    <a:pt x="4174" y="0"/>
                    <a:pt x="4174" y="0"/>
                  </a:cubicBezTo>
                  <a:cubicBezTo>
                    <a:pt x="4032" y="0"/>
                    <a:pt x="4032" y="0"/>
                    <a:pt x="4032" y="0"/>
                  </a:cubicBezTo>
                  <a:cubicBezTo>
                    <a:pt x="4032" y="472"/>
                    <a:pt x="4032" y="472"/>
                    <a:pt x="4032" y="472"/>
                  </a:cubicBezTo>
                  <a:cubicBezTo>
                    <a:pt x="3298" y="472"/>
                    <a:pt x="3298" y="472"/>
                    <a:pt x="3298" y="472"/>
                  </a:cubicBezTo>
                  <a:cubicBezTo>
                    <a:pt x="3298" y="0"/>
                    <a:pt x="3298" y="0"/>
                    <a:pt x="3298" y="0"/>
                  </a:cubicBezTo>
                  <a:cubicBezTo>
                    <a:pt x="3156" y="0"/>
                    <a:pt x="3156" y="0"/>
                    <a:pt x="3156" y="0"/>
                  </a:cubicBezTo>
                  <a:cubicBezTo>
                    <a:pt x="3156" y="472"/>
                    <a:pt x="3156" y="472"/>
                    <a:pt x="3156" y="472"/>
                  </a:cubicBezTo>
                  <a:cubicBezTo>
                    <a:pt x="1740" y="472"/>
                    <a:pt x="1740" y="472"/>
                    <a:pt x="1740" y="472"/>
                  </a:cubicBezTo>
                  <a:cubicBezTo>
                    <a:pt x="1740" y="1054"/>
                    <a:pt x="1740" y="1054"/>
                    <a:pt x="1740" y="1054"/>
                  </a:cubicBezTo>
                  <a:cubicBezTo>
                    <a:pt x="778" y="1070"/>
                    <a:pt x="0" y="1866"/>
                    <a:pt x="0" y="2841"/>
                  </a:cubicBezTo>
                  <a:cubicBezTo>
                    <a:pt x="0" y="3816"/>
                    <a:pt x="778" y="4612"/>
                    <a:pt x="1740" y="4628"/>
                  </a:cubicBezTo>
                  <a:cubicBezTo>
                    <a:pt x="1740" y="5206"/>
                    <a:pt x="1740" y="5206"/>
                    <a:pt x="1740" y="5206"/>
                  </a:cubicBezTo>
                  <a:cubicBezTo>
                    <a:pt x="3156" y="5206"/>
                    <a:pt x="3156" y="5206"/>
                    <a:pt x="3156" y="5206"/>
                  </a:cubicBezTo>
                  <a:cubicBezTo>
                    <a:pt x="3156" y="5589"/>
                    <a:pt x="3156" y="5589"/>
                    <a:pt x="3156" y="5589"/>
                  </a:cubicBezTo>
                  <a:cubicBezTo>
                    <a:pt x="3298" y="5589"/>
                    <a:pt x="3298" y="5589"/>
                    <a:pt x="3298" y="5589"/>
                  </a:cubicBezTo>
                  <a:cubicBezTo>
                    <a:pt x="3298" y="5206"/>
                    <a:pt x="3298" y="5206"/>
                    <a:pt x="3298" y="5206"/>
                  </a:cubicBezTo>
                  <a:cubicBezTo>
                    <a:pt x="4032" y="5206"/>
                    <a:pt x="4032" y="5206"/>
                    <a:pt x="4032" y="5206"/>
                  </a:cubicBezTo>
                  <a:cubicBezTo>
                    <a:pt x="4032" y="5589"/>
                    <a:pt x="4032" y="5589"/>
                    <a:pt x="4032" y="5589"/>
                  </a:cubicBezTo>
                  <a:cubicBezTo>
                    <a:pt x="4174" y="5589"/>
                    <a:pt x="4174" y="5589"/>
                    <a:pt x="4174" y="5589"/>
                  </a:cubicBezTo>
                  <a:cubicBezTo>
                    <a:pt x="4174" y="5206"/>
                    <a:pt x="4174" y="5206"/>
                    <a:pt x="4174" y="5206"/>
                  </a:cubicBezTo>
                  <a:cubicBezTo>
                    <a:pt x="4901" y="5206"/>
                    <a:pt x="4901" y="5206"/>
                    <a:pt x="4901" y="5206"/>
                  </a:cubicBezTo>
                  <a:cubicBezTo>
                    <a:pt x="4901" y="5347"/>
                    <a:pt x="4901" y="5347"/>
                    <a:pt x="4901" y="5347"/>
                  </a:cubicBezTo>
                  <a:cubicBezTo>
                    <a:pt x="5043" y="5347"/>
                    <a:pt x="5043" y="5347"/>
                    <a:pt x="5043" y="5347"/>
                  </a:cubicBezTo>
                  <a:cubicBezTo>
                    <a:pt x="5043" y="5206"/>
                    <a:pt x="5043" y="5206"/>
                    <a:pt x="5043" y="5206"/>
                  </a:cubicBezTo>
                  <a:cubicBezTo>
                    <a:pt x="5111" y="5206"/>
                    <a:pt x="5111" y="5206"/>
                    <a:pt x="5111" y="5206"/>
                  </a:cubicBezTo>
                  <a:cubicBezTo>
                    <a:pt x="5111" y="5347"/>
                    <a:pt x="5111" y="5347"/>
                    <a:pt x="5111" y="5347"/>
                  </a:cubicBezTo>
                  <a:cubicBezTo>
                    <a:pt x="5253" y="5347"/>
                    <a:pt x="5253" y="5347"/>
                    <a:pt x="5253" y="5347"/>
                  </a:cubicBezTo>
                  <a:cubicBezTo>
                    <a:pt x="5253" y="5206"/>
                    <a:pt x="5253" y="5206"/>
                    <a:pt x="5253" y="5206"/>
                  </a:cubicBezTo>
                  <a:cubicBezTo>
                    <a:pt x="5672" y="5206"/>
                    <a:pt x="5672" y="5206"/>
                    <a:pt x="5672" y="5206"/>
                  </a:cubicBezTo>
                  <a:cubicBezTo>
                    <a:pt x="5672" y="5064"/>
                    <a:pt x="5672" y="5064"/>
                    <a:pt x="5672" y="5064"/>
                  </a:cubicBezTo>
                  <a:cubicBezTo>
                    <a:pt x="1881" y="5064"/>
                    <a:pt x="1881" y="5064"/>
                    <a:pt x="1881" y="5064"/>
                  </a:cubicBezTo>
                  <a:cubicBezTo>
                    <a:pt x="1881" y="4625"/>
                    <a:pt x="1881" y="4625"/>
                    <a:pt x="1881" y="4625"/>
                  </a:cubicBezTo>
                  <a:cubicBezTo>
                    <a:pt x="1982" y="4618"/>
                    <a:pt x="2081" y="4603"/>
                    <a:pt x="2178" y="4580"/>
                  </a:cubicBezTo>
                  <a:cubicBezTo>
                    <a:pt x="2145" y="4442"/>
                    <a:pt x="2145" y="4442"/>
                    <a:pt x="2145" y="4442"/>
                  </a:cubicBezTo>
                  <a:cubicBezTo>
                    <a:pt x="2059" y="4463"/>
                    <a:pt x="1971" y="4476"/>
                    <a:pt x="1881" y="4482"/>
                  </a:cubicBezTo>
                  <a:cubicBezTo>
                    <a:pt x="1881" y="1200"/>
                    <a:pt x="1881" y="1200"/>
                    <a:pt x="1881" y="1200"/>
                  </a:cubicBezTo>
                  <a:cubicBezTo>
                    <a:pt x="1974" y="1206"/>
                    <a:pt x="2065" y="1220"/>
                    <a:pt x="2154" y="1242"/>
                  </a:cubicBezTo>
                  <a:cubicBezTo>
                    <a:pt x="2188" y="1104"/>
                    <a:pt x="2188" y="1104"/>
                    <a:pt x="2188" y="1104"/>
                  </a:cubicBezTo>
                  <a:cubicBezTo>
                    <a:pt x="2088" y="1080"/>
                    <a:pt x="1985" y="1064"/>
                    <a:pt x="1881" y="1058"/>
                  </a:cubicBezTo>
                  <a:cubicBezTo>
                    <a:pt x="1881" y="614"/>
                    <a:pt x="1881" y="614"/>
                    <a:pt x="1881" y="614"/>
                  </a:cubicBezTo>
                  <a:cubicBezTo>
                    <a:pt x="5672" y="614"/>
                    <a:pt x="5672" y="614"/>
                    <a:pt x="5672" y="614"/>
                  </a:cubicBezTo>
                  <a:cubicBezTo>
                    <a:pt x="5672" y="472"/>
                    <a:pt x="5672" y="472"/>
                    <a:pt x="5672" y="472"/>
                  </a:cubicBezTo>
                  <a:lnTo>
                    <a:pt x="5253" y="472"/>
                  </a:lnTo>
                  <a:close/>
                  <a:moveTo>
                    <a:pt x="141" y="2841"/>
                  </a:moveTo>
                  <a:cubicBezTo>
                    <a:pt x="141" y="1944"/>
                    <a:pt x="856" y="1212"/>
                    <a:pt x="1740" y="1196"/>
                  </a:cubicBezTo>
                  <a:cubicBezTo>
                    <a:pt x="1740" y="4486"/>
                    <a:pt x="1740" y="4486"/>
                    <a:pt x="1740" y="4486"/>
                  </a:cubicBezTo>
                  <a:cubicBezTo>
                    <a:pt x="856" y="4470"/>
                    <a:pt x="141" y="3738"/>
                    <a:pt x="141" y="28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F4CC2E9C-5F65-4C0C-88E2-C3C459AF40E8}"/>
                </a:ext>
              </a:extLst>
            </p:cNvPr>
            <p:cNvSpPr>
              <a:spLocks/>
            </p:cNvSpPr>
            <p:nvPr userDrawn="1"/>
          </p:nvSpPr>
          <p:spPr bwMode="auto">
            <a:xfrm>
              <a:off x="6561" y="1608"/>
              <a:ext cx="130" cy="104"/>
            </a:xfrm>
            <a:custGeom>
              <a:avLst/>
              <a:gdLst>
                <a:gd name="T0" fmla="*/ 57 w 377"/>
                <a:gd name="T1" fmla="*/ 0 h 302"/>
                <a:gd name="T2" fmla="*/ 0 w 377"/>
                <a:gd name="T3" fmla="*/ 130 h 302"/>
                <a:gd name="T4" fmla="*/ 289 w 377"/>
                <a:gd name="T5" fmla="*/ 302 h 302"/>
                <a:gd name="T6" fmla="*/ 377 w 377"/>
                <a:gd name="T7" fmla="*/ 191 h 302"/>
                <a:gd name="T8" fmla="*/ 57 w 377"/>
                <a:gd name="T9" fmla="*/ 0 h 302"/>
              </a:gdLst>
              <a:ahLst/>
              <a:cxnLst>
                <a:cxn ang="0">
                  <a:pos x="T0" y="T1"/>
                </a:cxn>
                <a:cxn ang="0">
                  <a:pos x="T2" y="T3"/>
                </a:cxn>
                <a:cxn ang="0">
                  <a:pos x="T4" y="T5"/>
                </a:cxn>
                <a:cxn ang="0">
                  <a:pos x="T6" y="T7"/>
                </a:cxn>
                <a:cxn ang="0">
                  <a:pos x="T8" y="T9"/>
                </a:cxn>
              </a:cxnLst>
              <a:rect l="0" t="0" r="r" b="b"/>
              <a:pathLst>
                <a:path w="377" h="302">
                  <a:moveTo>
                    <a:pt x="57" y="0"/>
                  </a:moveTo>
                  <a:cubicBezTo>
                    <a:pt x="0" y="130"/>
                    <a:pt x="0" y="130"/>
                    <a:pt x="0" y="130"/>
                  </a:cubicBezTo>
                  <a:cubicBezTo>
                    <a:pt x="88" y="168"/>
                    <a:pt x="220" y="247"/>
                    <a:pt x="289" y="302"/>
                  </a:cubicBezTo>
                  <a:cubicBezTo>
                    <a:pt x="377" y="191"/>
                    <a:pt x="377" y="191"/>
                    <a:pt x="377" y="191"/>
                  </a:cubicBezTo>
                  <a:cubicBezTo>
                    <a:pt x="299" y="129"/>
                    <a:pt x="155" y="43"/>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3A49383D-4CC5-4C01-BDA1-3997365628E7}"/>
                </a:ext>
              </a:extLst>
            </p:cNvPr>
            <p:cNvSpPr>
              <a:spLocks/>
            </p:cNvSpPr>
            <p:nvPr userDrawn="1"/>
          </p:nvSpPr>
          <p:spPr bwMode="auto">
            <a:xfrm>
              <a:off x="7272" y="1725"/>
              <a:ext cx="405" cy="879"/>
            </a:xfrm>
            <a:custGeom>
              <a:avLst/>
              <a:gdLst>
                <a:gd name="T0" fmla="*/ 0 w 1172"/>
                <a:gd name="T1" fmla="*/ 1269 h 2538"/>
                <a:gd name="T2" fmla="*/ 1142 w 1172"/>
                <a:gd name="T3" fmla="*/ 2538 h 2538"/>
                <a:gd name="T4" fmla="*/ 1172 w 1172"/>
                <a:gd name="T5" fmla="*/ 2538 h 2538"/>
                <a:gd name="T6" fmla="*/ 1172 w 1172"/>
                <a:gd name="T7" fmla="*/ 2396 h 2538"/>
                <a:gd name="T8" fmla="*/ 1142 w 1172"/>
                <a:gd name="T9" fmla="*/ 2396 h 2538"/>
                <a:gd name="T10" fmla="*/ 142 w 1172"/>
                <a:gd name="T11" fmla="*/ 1269 h 2538"/>
                <a:gd name="T12" fmla="*/ 1142 w 1172"/>
                <a:gd name="T13" fmla="*/ 142 h 2538"/>
                <a:gd name="T14" fmla="*/ 1172 w 1172"/>
                <a:gd name="T15" fmla="*/ 142 h 2538"/>
                <a:gd name="T16" fmla="*/ 1172 w 1172"/>
                <a:gd name="T17" fmla="*/ 0 h 2538"/>
                <a:gd name="T18" fmla="*/ 1142 w 1172"/>
                <a:gd name="T19" fmla="*/ 0 h 2538"/>
                <a:gd name="T20" fmla="*/ 0 w 1172"/>
                <a:gd name="T21" fmla="*/ 1269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2538">
                  <a:moveTo>
                    <a:pt x="0" y="1269"/>
                  </a:moveTo>
                  <a:cubicBezTo>
                    <a:pt x="0" y="1969"/>
                    <a:pt x="512" y="2538"/>
                    <a:pt x="1142" y="2538"/>
                  </a:cubicBezTo>
                  <a:cubicBezTo>
                    <a:pt x="1172" y="2538"/>
                    <a:pt x="1172" y="2538"/>
                    <a:pt x="1172" y="2538"/>
                  </a:cubicBezTo>
                  <a:cubicBezTo>
                    <a:pt x="1172" y="2396"/>
                    <a:pt x="1172" y="2396"/>
                    <a:pt x="1172" y="2396"/>
                  </a:cubicBezTo>
                  <a:cubicBezTo>
                    <a:pt x="1142" y="2396"/>
                    <a:pt x="1142" y="2396"/>
                    <a:pt x="1142" y="2396"/>
                  </a:cubicBezTo>
                  <a:cubicBezTo>
                    <a:pt x="590" y="2396"/>
                    <a:pt x="142" y="1891"/>
                    <a:pt x="142" y="1269"/>
                  </a:cubicBezTo>
                  <a:cubicBezTo>
                    <a:pt x="142" y="648"/>
                    <a:pt x="590" y="142"/>
                    <a:pt x="1142" y="142"/>
                  </a:cubicBezTo>
                  <a:cubicBezTo>
                    <a:pt x="1172" y="142"/>
                    <a:pt x="1172" y="142"/>
                    <a:pt x="1172" y="142"/>
                  </a:cubicBezTo>
                  <a:cubicBezTo>
                    <a:pt x="1172" y="0"/>
                    <a:pt x="1172" y="0"/>
                    <a:pt x="1172" y="0"/>
                  </a:cubicBezTo>
                  <a:cubicBezTo>
                    <a:pt x="1142" y="0"/>
                    <a:pt x="1142" y="0"/>
                    <a:pt x="1142" y="0"/>
                  </a:cubicBezTo>
                  <a:cubicBezTo>
                    <a:pt x="512" y="0"/>
                    <a:pt x="0" y="570"/>
                    <a:pt x="0" y="1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D4904938-D301-41B5-9B98-28A049626B96}"/>
                </a:ext>
              </a:extLst>
            </p:cNvPr>
            <p:cNvSpPr>
              <a:spLocks noEditPoints="1"/>
            </p:cNvSpPr>
            <p:nvPr userDrawn="1"/>
          </p:nvSpPr>
          <p:spPr bwMode="auto">
            <a:xfrm>
              <a:off x="3287" y="0"/>
              <a:ext cx="1107" cy="4320"/>
            </a:xfrm>
            <a:custGeom>
              <a:avLst/>
              <a:gdLst>
                <a:gd name="T0" fmla="*/ 1670 w 3198"/>
                <a:gd name="T1" fmla="*/ 4733 h 12470"/>
                <a:gd name="T2" fmla="*/ 1670 w 3198"/>
                <a:gd name="T3" fmla="*/ 0 h 12470"/>
                <a:gd name="T4" fmla="*/ 1528 w 3198"/>
                <a:gd name="T5" fmla="*/ 0 h 12470"/>
                <a:gd name="T6" fmla="*/ 1528 w 3198"/>
                <a:gd name="T7" fmla="*/ 4733 h 12470"/>
                <a:gd name="T8" fmla="*/ 0 w 3198"/>
                <a:gd name="T9" fmla="*/ 6308 h 12470"/>
                <a:gd name="T10" fmla="*/ 1528 w 3198"/>
                <a:gd name="T11" fmla="*/ 7882 h 12470"/>
                <a:gd name="T12" fmla="*/ 1528 w 3198"/>
                <a:gd name="T13" fmla="*/ 12470 h 12470"/>
                <a:gd name="T14" fmla="*/ 1670 w 3198"/>
                <a:gd name="T15" fmla="*/ 12470 h 12470"/>
                <a:gd name="T16" fmla="*/ 1670 w 3198"/>
                <a:gd name="T17" fmla="*/ 7882 h 12470"/>
                <a:gd name="T18" fmla="*/ 3198 w 3198"/>
                <a:gd name="T19" fmla="*/ 6308 h 12470"/>
                <a:gd name="T20" fmla="*/ 1670 w 3198"/>
                <a:gd name="T21" fmla="*/ 4733 h 12470"/>
                <a:gd name="T22" fmla="*/ 1528 w 3198"/>
                <a:gd name="T23" fmla="*/ 6857 h 12470"/>
                <a:gd name="T24" fmla="*/ 1187 w 3198"/>
                <a:gd name="T25" fmla="*/ 6698 h 12470"/>
                <a:gd name="T26" fmla="*/ 1018 w 3198"/>
                <a:gd name="T27" fmla="*/ 6308 h 12470"/>
                <a:gd name="T28" fmla="*/ 1528 w 3198"/>
                <a:gd name="T29" fmla="*/ 5758 h 12470"/>
                <a:gd name="T30" fmla="*/ 1528 w 3198"/>
                <a:gd name="T31" fmla="*/ 6857 h 12470"/>
                <a:gd name="T32" fmla="*/ 1528 w 3198"/>
                <a:gd name="T33" fmla="*/ 5616 h 12470"/>
                <a:gd name="T34" fmla="*/ 876 w 3198"/>
                <a:gd name="T35" fmla="*/ 6308 h 12470"/>
                <a:gd name="T36" fmla="*/ 1089 w 3198"/>
                <a:gd name="T37" fmla="*/ 6800 h 12470"/>
                <a:gd name="T38" fmla="*/ 1528 w 3198"/>
                <a:gd name="T39" fmla="*/ 6999 h 12470"/>
                <a:gd name="T40" fmla="*/ 1528 w 3198"/>
                <a:gd name="T41" fmla="*/ 7740 h 12470"/>
                <a:gd name="T42" fmla="*/ 142 w 3198"/>
                <a:gd name="T43" fmla="*/ 6308 h 12470"/>
                <a:gd name="T44" fmla="*/ 1528 w 3198"/>
                <a:gd name="T45" fmla="*/ 4875 h 12470"/>
                <a:gd name="T46" fmla="*/ 1528 w 3198"/>
                <a:gd name="T47" fmla="*/ 5616 h 12470"/>
                <a:gd name="T48" fmla="*/ 1670 w 3198"/>
                <a:gd name="T49" fmla="*/ 5758 h 12470"/>
                <a:gd name="T50" fmla="*/ 2180 w 3198"/>
                <a:gd name="T51" fmla="*/ 6308 h 12470"/>
                <a:gd name="T52" fmla="*/ 1670 w 3198"/>
                <a:gd name="T53" fmla="*/ 6857 h 12470"/>
                <a:gd name="T54" fmla="*/ 1670 w 3198"/>
                <a:gd name="T55" fmla="*/ 5758 h 12470"/>
                <a:gd name="T56" fmla="*/ 1670 w 3198"/>
                <a:gd name="T57" fmla="*/ 7740 h 12470"/>
                <a:gd name="T58" fmla="*/ 1670 w 3198"/>
                <a:gd name="T59" fmla="*/ 6999 h 12470"/>
                <a:gd name="T60" fmla="*/ 2322 w 3198"/>
                <a:gd name="T61" fmla="*/ 6308 h 12470"/>
                <a:gd name="T62" fmla="*/ 1670 w 3198"/>
                <a:gd name="T63" fmla="*/ 5616 h 12470"/>
                <a:gd name="T64" fmla="*/ 1670 w 3198"/>
                <a:gd name="T65" fmla="*/ 4875 h 12470"/>
                <a:gd name="T66" fmla="*/ 3056 w 3198"/>
                <a:gd name="T67" fmla="*/ 6308 h 12470"/>
                <a:gd name="T68" fmla="*/ 1670 w 3198"/>
                <a:gd name="T69" fmla="*/ 7740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8" h="12470">
                  <a:moveTo>
                    <a:pt x="1670" y="4733"/>
                  </a:moveTo>
                  <a:cubicBezTo>
                    <a:pt x="1670" y="0"/>
                    <a:pt x="1670" y="0"/>
                    <a:pt x="1670" y="0"/>
                  </a:cubicBezTo>
                  <a:cubicBezTo>
                    <a:pt x="1528" y="0"/>
                    <a:pt x="1528" y="0"/>
                    <a:pt x="1528" y="0"/>
                  </a:cubicBezTo>
                  <a:cubicBezTo>
                    <a:pt x="1528" y="4733"/>
                    <a:pt x="1528" y="4733"/>
                    <a:pt x="1528" y="4733"/>
                  </a:cubicBezTo>
                  <a:cubicBezTo>
                    <a:pt x="679" y="4770"/>
                    <a:pt x="0" y="5462"/>
                    <a:pt x="0" y="6308"/>
                  </a:cubicBezTo>
                  <a:cubicBezTo>
                    <a:pt x="0" y="7153"/>
                    <a:pt x="679" y="7845"/>
                    <a:pt x="1528" y="7882"/>
                  </a:cubicBezTo>
                  <a:cubicBezTo>
                    <a:pt x="1528" y="12470"/>
                    <a:pt x="1528" y="12470"/>
                    <a:pt x="1528" y="12470"/>
                  </a:cubicBezTo>
                  <a:cubicBezTo>
                    <a:pt x="1670" y="12470"/>
                    <a:pt x="1670" y="12470"/>
                    <a:pt x="1670" y="12470"/>
                  </a:cubicBezTo>
                  <a:cubicBezTo>
                    <a:pt x="1670" y="7882"/>
                    <a:pt x="1670" y="7882"/>
                    <a:pt x="1670" y="7882"/>
                  </a:cubicBezTo>
                  <a:cubicBezTo>
                    <a:pt x="2519" y="7845"/>
                    <a:pt x="3198" y="7153"/>
                    <a:pt x="3198" y="6308"/>
                  </a:cubicBezTo>
                  <a:cubicBezTo>
                    <a:pt x="3198" y="5462"/>
                    <a:pt x="2519" y="4770"/>
                    <a:pt x="1670" y="4733"/>
                  </a:cubicBezTo>
                  <a:close/>
                  <a:moveTo>
                    <a:pt x="1528" y="6857"/>
                  </a:moveTo>
                  <a:cubicBezTo>
                    <a:pt x="1399" y="6842"/>
                    <a:pt x="1280" y="6787"/>
                    <a:pt x="1187" y="6698"/>
                  </a:cubicBezTo>
                  <a:cubicBezTo>
                    <a:pt x="1078" y="6593"/>
                    <a:pt x="1018" y="6455"/>
                    <a:pt x="1018" y="6308"/>
                  </a:cubicBezTo>
                  <a:cubicBezTo>
                    <a:pt x="1018" y="6025"/>
                    <a:pt x="1241" y="5792"/>
                    <a:pt x="1528" y="5758"/>
                  </a:cubicBezTo>
                  <a:lnTo>
                    <a:pt x="1528" y="6857"/>
                  </a:lnTo>
                  <a:close/>
                  <a:moveTo>
                    <a:pt x="1528" y="5616"/>
                  </a:moveTo>
                  <a:cubicBezTo>
                    <a:pt x="1163" y="5650"/>
                    <a:pt x="876" y="5947"/>
                    <a:pt x="876" y="6308"/>
                  </a:cubicBezTo>
                  <a:cubicBezTo>
                    <a:pt x="876" y="6494"/>
                    <a:pt x="952" y="6669"/>
                    <a:pt x="1089" y="6800"/>
                  </a:cubicBezTo>
                  <a:cubicBezTo>
                    <a:pt x="1209" y="6915"/>
                    <a:pt x="1362" y="6984"/>
                    <a:pt x="1528" y="6999"/>
                  </a:cubicBezTo>
                  <a:cubicBezTo>
                    <a:pt x="1528" y="7740"/>
                    <a:pt x="1528" y="7740"/>
                    <a:pt x="1528" y="7740"/>
                  </a:cubicBezTo>
                  <a:cubicBezTo>
                    <a:pt x="757" y="7704"/>
                    <a:pt x="142" y="7075"/>
                    <a:pt x="142" y="6308"/>
                  </a:cubicBezTo>
                  <a:cubicBezTo>
                    <a:pt x="142" y="5540"/>
                    <a:pt x="757" y="4912"/>
                    <a:pt x="1528" y="4875"/>
                  </a:cubicBezTo>
                  <a:lnTo>
                    <a:pt x="1528" y="5616"/>
                  </a:lnTo>
                  <a:close/>
                  <a:moveTo>
                    <a:pt x="1670" y="5758"/>
                  </a:moveTo>
                  <a:cubicBezTo>
                    <a:pt x="1957" y="5792"/>
                    <a:pt x="2180" y="6025"/>
                    <a:pt x="2180" y="6308"/>
                  </a:cubicBezTo>
                  <a:cubicBezTo>
                    <a:pt x="2180" y="6590"/>
                    <a:pt x="1957" y="6823"/>
                    <a:pt x="1670" y="6857"/>
                  </a:cubicBezTo>
                  <a:lnTo>
                    <a:pt x="1670" y="5758"/>
                  </a:lnTo>
                  <a:close/>
                  <a:moveTo>
                    <a:pt x="1670" y="7740"/>
                  </a:moveTo>
                  <a:cubicBezTo>
                    <a:pt x="1670" y="6999"/>
                    <a:pt x="1670" y="6999"/>
                    <a:pt x="1670" y="6999"/>
                  </a:cubicBezTo>
                  <a:cubicBezTo>
                    <a:pt x="2035" y="6965"/>
                    <a:pt x="2322" y="6668"/>
                    <a:pt x="2322" y="6308"/>
                  </a:cubicBezTo>
                  <a:cubicBezTo>
                    <a:pt x="2322" y="5947"/>
                    <a:pt x="2035" y="5650"/>
                    <a:pt x="1670" y="5616"/>
                  </a:cubicBezTo>
                  <a:cubicBezTo>
                    <a:pt x="1670" y="4875"/>
                    <a:pt x="1670" y="4875"/>
                    <a:pt x="1670" y="4875"/>
                  </a:cubicBezTo>
                  <a:cubicBezTo>
                    <a:pt x="2441" y="4912"/>
                    <a:pt x="3056" y="5540"/>
                    <a:pt x="3056" y="6308"/>
                  </a:cubicBezTo>
                  <a:cubicBezTo>
                    <a:pt x="3056" y="7075"/>
                    <a:pt x="2441" y="7704"/>
                    <a:pt x="1670" y="77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4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4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393291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 Red">
    <p:bg bwMode="ltGray">
      <p:bgPr>
        <a:solidFill>
          <a:schemeClr val="accent2"/>
        </a:solidFill>
        <a:effectLst/>
      </p:bgPr>
    </p:bg>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8945183E-2AAA-4A7D-99E5-DA7364B58788}"/>
              </a:ext>
            </a:extLst>
          </p:cNvPr>
          <p:cNvGrpSpPr>
            <a:grpSpLocks noChangeAspect="1"/>
          </p:cNvGrpSpPr>
          <p:nvPr userDrawn="1"/>
        </p:nvGrpSpPr>
        <p:grpSpPr bwMode="ltGray">
          <a:xfrm>
            <a:off x="4763" y="0"/>
            <a:ext cx="12182475" cy="6858000"/>
            <a:chOff x="3" y="0"/>
            <a:chExt cx="7674" cy="4320"/>
          </a:xfrm>
          <a:solidFill>
            <a:schemeClr val="bg1">
              <a:alpha val="15000"/>
            </a:schemeClr>
          </a:solidFill>
        </p:grpSpPr>
        <p:sp>
          <p:nvSpPr>
            <p:cNvPr id="21" name="Freeform 5">
              <a:extLst>
                <a:ext uri="{FF2B5EF4-FFF2-40B4-BE49-F238E27FC236}">
                  <a16:creationId xmlns:a16="http://schemas.microsoft.com/office/drawing/2014/main" id="{2A212109-EDDB-48B2-A448-7AC0B77EA4A3}"/>
                </a:ext>
              </a:extLst>
            </p:cNvPr>
            <p:cNvSpPr>
              <a:spLocks/>
            </p:cNvSpPr>
            <p:nvPr userDrawn="1"/>
          </p:nvSpPr>
          <p:spPr bwMode="ltGray">
            <a:xfrm>
              <a:off x="802" y="2433"/>
              <a:ext cx="111" cy="128"/>
            </a:xfrm>
            <a:custGeom>
              <a:avLst/>
              <a:gdLst>
                <a:gd name="T0" fmla="*/ 216 w 321"/>
                <a:gd name="T1" fmla="*/ 370 h 370"/>
                <a:gd name="T2" fmla="*/ 321 w 321"/>
                <a:gd name="T3" fmla="*/ 274 h 370"/>
                <a:gd name="T4" fmla="*/ 125 w 321"/>
                <a:gd name="T5" fmla="*/ 0 h 370"/>
                <a:gd name="T6" fmla="*/ 0 w 321"/>
                <a:gd name="T7" fmla="*/ 67 h 370"/>
                <a:gd name="T8" fmla="*/ 216 w 321"/>
                <a:gd name="T9" fmla="*/ 370 h 370"/>
              </a:gdLst>
              <a:ahLst/>
              <a:cxnLst>
                <a:cxn ang="0">
                  <a:pos x="T0" y="T1"/>
                </a:cxn>
                <a:cxn ang="0">
                  <a:pos x="T2" y="T3"/>
                </a:cxn>
                <a:cxn ang="0">
                  <a:pos x="T4" y="T5"/>
                </a:cxn>
                <a:cxn ang="0">
                  <a:pos x="T6" y="T7"/>
                </a:cxn>
                <a:cxn ang="0">
                  <a:pos x="T8" y="T9"/>
                </a:cxn>
              </a:cxnLst>
              <a:rect l="0" t="0" r="r" b="b"/>
              <a:pathLst>
                <a:path w="321" h="370">
                  <a:moveTo>
                    <a:pt x="216" y="370"/>
                  </a:moveTo>
                  <a:cubicBezTo>
                    <a:pt x="321" y="274"/>
                    <a:pt x="321" y="274"/>
                    <a:pt x="321" y="274"/>
                  </a:cubicBezTo>
                  <a:cubicBezTo>
                    <a:pt x="256" y="204"/>
                    <a:pt x="167" y="79"/>
                    <a:pt x="125" y="0"/>
                  </a:cubicBezTo>
                  <a:cubicBezTo>
                    <a:pt x="0" y="67"/>
                    <a:pt x="0" y="67"/>
                    <a:pt x="0" y="67"/>
                  </a:cubicBezTo>
                  <a:cubicBezTo>
                    <a:pt x="47" y="155"/>
                    <a:pt x="144" y="292"/>
                    <a:pt x="216"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F3E944BF-F90D-4D9E-ADB0-791423216A98}"/>
                </a:ext>
              </a:extLst>
            </p:cNvPr>
            <p:cNvSpPr>
              <a:spLocks/>
            </p:cNvSpPr>
            <p:nvPr userDrawn="1"/>
          </p:nvSpPr>
          <p:spPr bwMode="ltGray">
            <a:xfrm>
              <a:off x="968" y="1588"/>
              <a:ext cx="130" cy="104"/>
            </a:xfrm>
            <a:custGeom>
              <a:avLst/>
              <a:gdLst>
                <a:gd name="T0" fmla="*/ 0 w 377"/>
                <a:gd name="T1" fmla="*/ 191 h 302"/>
                <a:gd name="T2" fmla="*/ 88 w 377"/>
                <a:gd name="T3" fmla="*/ 302 h 302"/>
                <a:gd name="T4" fmla="*/ 377 w 377"/>
                <a:gd name="T5" fmla="*/ 130 h 302"/>
                <a:gd name="T6" fmla="*/ 320 w 377"/>
                <a:gd name="T7" fmla="*/ 0 h 302"/>
                <a:gd name="T8" fmla="*/ 0 w 377"/>
                <a:gd name="T9" fmla="*/ 191 h 302"/>
              </a:gdLst>
              <a:ahLst/>
              <a:cxnLst>
                <a:cxn ang="0">
                  <a:pos x="T0" y="T1"/>
                </a:cxn>
                <a:cxn ang="0">
                  <a:pos x="T2" y="T3"/>
                </a:cxn>
                <a:cxn ang="0">
                  <a:pos x="T4" y="T5"/>
                </a:cxn>
                <a:cxn ang="0">
                  <a:pos x="T6" y="T7"/>
                </a:cxn>
                <a:cxn ang="0">
                  <a:pos x="T8" y="T9"/>
                </a:cxn>
              </a:cxnLst>
              <a:rect l="0" t="0" r="r" b="b"/>
              <a:pathLst>
                <a:path w="377" h="302">
                  <a:moveTo>
                    <a:pt x="0" y="191"/>
                  </a:moveTo>
                  <a:cubicBezTo>
                    <a:pt x="88" y="302"/>
                    <a:pt x="88" y="302"/>
                    <a:pt x="88" y="302"/>
                  </a:cubicBezTo>
                  <a:cubicBezTo>
                    <a:pt x="157" y="247"/>
                    <a:pt x="290" y="168"/>
                    <a:pt x="377" y="130"/>
                  </a:cubicBezTo>
                  <a:cubicBezTo>
                    <a:pt x="320" y="0"/>
                    <a:pt x="320" y="0"/>
                    <a:pt x="320" y="0"/>
                  </a:cubicBezTo>
                  <a:cubicBezTo>
                    <a:pt x="222" y="43"/>
                    <a:pt x="78" y="128"/>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7">
              <a:extLst>
                <a:ext uri="{FF2B5EF4-FFF2-40B4-BE49-F238E27FC236}">
                  <a16:creationId xmlns:a16="http://schemas.microsoft.com/office/drawing/2014/main" id="{1E83C495-00D0-41E9-9408-F431B88DE232}"/>
                </a:ext>
              </a:extLst>
            </p:cNvPr>
            <p:cNvSpPr>
              <a:spLocks noChangeArrowheads="1"/>
            </p:cNvSpPr>
            <p:nvPr userDrawn="1"/>
          </p:nvSpPr>
          <p:spPr bwMode="ltGray">
            <a:xfrm>
              <a:off x="551" y="2589"/>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2B5AC05A-9CD8-473C-9513-8F0384EA5DEB}"/>
                </a:ext>
              </a:extLst>
            </p:cNvPr>
            <p:cNvSpPr>
              <a:spLocks noChangeArrowheads="1"/>
            </p:cNvSpPr>
            <p:nvPr userDrawn="1"/>
          </p:nvSpPr>
          <p:spPr bwMode="ltGray">
            <a:xfrm>
              <a:off x="551" y="1545"/>
              <a:ext cx="49" cy="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0C8326E7-A3D5-44C4-A25F-2A5425B1C1EA}"/>
                </a:ext>
              </a:extLst>
            </p:cNvPr>
            <p:cNvSpPr>
              <a:spLocks/>
            </p:cNvSpPr>
            <p:nvPr userDrawn="1"/>
          </p:nvSpPr>
          <p:spPr bwMode="ltGray">
            <a:xfrm>
              <a:off x="724" y="2209"/>
              <a:ext cx="73" cy="131"/>
            </a:xfrm>
            <a:custGeom>
              <a:avLst/>
              <a:gdLst>
                <a:gd name="T0" fmla="*/ 76 w 210"/>
                <a:gd name="T1" fmla="*/ 376 h 376"/>
                <a:gd name="T2" fmla="*/ 210 w 210"/>
                <a:gd name="T3" fmla="*/ 330 h 376"/>
                <a:gd name="T4" fmla="*/ 141 w 210"/>
                <a:gd name="T5" fmla="*/ 0 h 376"/>
                <a:gd name="T6" fmla="*/ 0 w 210"/>
                <a:gd name="T7" fmla="*/ 10 h 376"/>
                <a:gd name="T8" fmla="*/ 76 w 210"/>
                <a:gd name="T9" fmla="*/ 376 h 376"/>
              </a:gdLst>
              <a:ahLst/>
              <a:cxnLst>
                <a:cxn ang="0">
                  <a:pos x="T0" y="T1"/>
                </a:cxn>
                <a:cxn ang="0">
                  <a:pos x="T2" y="T3"/>
                </a:cxn>
                <a:cxn ang="0">
                  <a:pos x="T4" y="T5"/>
                </a:cxn>
                <a:cxn ang="0">
                  <a:pos x="T6" y="T7"/>
                </a:cxn>
                <a:cxn ang="0">
                  <a:pos x="T8" y="T9"/>
                </a:cxn>
              </a:cxnLst>
              <a:rect l="0" t="0" r="r" b="b"/>
              <a:pathLst>
                <a:path w="210" h="376">
                  <a:moveTo>
                    <a:pt x="76" y="376"/>
                  </a:moveTo>
                  <a:cubicBezTo>
                    <a:pt x="210" y="330"/>
                    <a:pt x="210" y="330"/>
                    <a:pt x="210" y="330"/>
                  </a:cubicBezTo>
                  <a:cubicBezTo>
                    <a:pt x="179" y="240"/>
                    <a:pt x="148" y="88"/>
                    <a:pt x="141" y="0"/>
                  </a:cubicBezTo>
                  <a:cubicBezTo>
                    <a:pt x="0" y="10"/>
                    <a:pt x="0" y="10"/>
                    <a:pt x="0" y="10"/>
                  </a:cubicBezTo>
                  <a:cubicBezTo>
                    <a:pt x="7" y="110"/>
                    <a:pt x="41" y="274"/>
                    <a:pt x="76" y="3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6A6AB26A-3137-4C8D-A29F-43A7A378B98C}"/>
                </a:ext>
              </a:extLst>
            </p:cNvPr>
            <p:cNvSpPr>
              <a:spLocks/>
            </p:cNvSpPr>
            <p:nvPr userDrawn="1"/>
          </p:nvSpPr>
          <p:spPr bwMode="ltGray">
            <a:xfrm>
              <a:off x="724" y="1962"/>
              <a:ext cx="71" cy="130"/>
            </a:xfrm>
            <a:custGeom>
              <a:avLst/>
              <a:gdLst>
                <a:gd name="T0" fmla="*/ 0 w 207"/>
                <a:gd name="T1" fmla="*/ 366 h 375"/>
                <a:gd name="T2" fmla="*/ 141 w 207"/>
                <a:gd name="T3" fmla="*/ 375 h 375"/>
                <a:gd name="T4" fmla="*/ 207 w 207"/>
                <a:gd name="T5" fmla="*/ 45 h 375"/>
                <a:gd name="T6" fmla="*/ 73 w 207"/>
                <a:gd name="T7" fmla="*/ 0 h 375"/>
                <a:gd name="T8" fmla="*/ 0 w 207"/>
                <a:gd name="T9" fmla="*/ 366 h 375"/>
              </a:gdLst>
              <a:ahLst/>
              <a:cxnLst>
                <a:cxn ang="0">
                  <a:pos x="T0" y="T1"/>
                </a:cxn>
                <a:cxn ang="0">
                  <a:pos x="T2" y="T3"/>
                </a:cxn>
                <a:cxn ang="0">
                  <a:pos x="T4" y="T5"/>
                </a:cxn>
                <a:cxn ang="0">
                  <a:pos x="T6" y="T7"/>
                </a:cxn>
                <a:cxn ang="0">
                  <a:pos x="T8" y="T9"/>
                </a:cxn>
              </a:cxnLst>
              <a:rect l="0" t="0" r="r" b="b"/>
              <a:pathLst>
                <a:path w="207" h="375">
                  <a:moveTo>
                    <a:pt x="0" y="366"/>
                  </a:moveTo>
                  <a:cubicBezTo>
                    <a:pt x="141" y="375"/>
                    <a:pt x="141" y="375"/>
                    <a:pt x="141" y="375"/>
                  </a:cubicBezTo>
                  <a:cubicBezTo>
                    <a:pt x="147" y="287"/>
                    <a:pt x="177" y="135"/>
                    <a:pt x="207" y="45"/>
                  </a:cubicBezTo>
                  <a:cubicBezTo>
                    <a:pt x="73" y="0"/>
                    <a:pt x="73" y="0"/>
                    <a:pt x="73" y="0"/>
                  </a:cubicBezTo>
                  <a:cubicBezTo>
                    <a:pt x="39" y="102"/>
                    <a:pt x="6" y="266"/>
                    <a:pt x="0" y="3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a:extLst>
                <a:ext uri="{FF2B5EF4-FFF2-40B4-BE49-F238E27FC236}">
                  <a16:creationId xmlns:a16="http://schemas.microsoft.com/office/drawing/2014/main" id="{F96D58F6-34BB-4EF7-9178-CEE4AD29E7C1}"/>
                </a:ext>
              </a:extLst>
            </p:cNvPr>
            <p:cNvSpPr>
              <a:spLocks/>
            </p:cNvSpPr>
            <p:nvPr userDrawn="1"/>
          </p:nvSpPr>
          <p:spPr bwMode="ltGray">
            <a:xfrm>
              <a:off x="800" y="1740"/>
              <a:ext cx="111" cy="128"/>
            </a:xfrm>
            <a:custGeom>
              <a:avLst/>
              <a:gdLst>
                <a:gd name="T0" fmla="*/ 0 w 320"/>
                <a:gd name="T1" fmla="*/ 304 h 370"/>
                <a:gd name="T2" fmla="*/ 126 w 320"/>
                <a:gd name="T3" fmla="*/ 370 h 370"/>
                <a:gd name="T4" fmla="*/ 320 w 320"/>
                <a:gd name="T5" fmla="*/ 96 h 370"/>
                <a:gd name="T6" fmla="*/ 216 w 320"/>
                <a:gd name="T7" fmla="*/ 0 h 370"/>
                <a:gd name="T8" fmla="*/ 0 w 320"/>
                <a:gd name="T9" fmla="*/ 304 h 370"/>
              </a:gdLst>
              <a:ahLst/>
              <a:cxnLst>
                <a:cxn ang="0">
                  <a:pos x="T0" y="T1"/>
                </a:cxn>
                <a:cxn ang="0">
                  <a:pos x="T2" y="T3"/>
                </a:cxn>
                <a:cxn ang="0">
                  <a:pos x="T4" y="T5"/>
                </a:cxn>
                <a:cxn ang="0">
                  <a:pos x="T6" y="T7"/>
                </a:cxn>
                <a:cxn ang="0">
                  <a:pos x="T8" y="T9"/>
                </a:cxn>
              </a:cxnLst>
              <a:rect l="0" t="0" r="r" b="b"/>
              <a:pathLst>
                <a:path w="320" h="370">
                  <a:moveTo>
                    <a:pt x="0" y="304"/>
                  </a:moveTo>
                  <a:cubicBezTo>
                    <a:pt x="126" y="370"/>
                    <a:pt x="126" y="370"/>
                    <a:pt x="126" y="370"/>
                  </a:cubicBezTo>
                  <a:cubicBezTo>
                    <a:pt x="167" y="292"/>
                    <a:pt x="256" y="166"/>
                    <a:pt x="320" y="96"/>
                  </a:cubicBezTo>
                  <a:cubicBezTo>
                    <a:pt x="216" y="0"/>
                    <a:pt x="216" y="0"/>
                    <a:pt x="216" y="0"/>
                  </a:cubicBezTo>
                  <a:cubicBezTo>
                    <a:pt x="144" y="79"/>
                    <a:pt x="47" y="215"/>
                    <a:pt x="0" y="3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07B9599A-9289-4C7F-8B53-00FDBE7EEDCF}"/>
                </a:ext>
              </a:extLst>
            </p:cNvPr>
            <p:cNvSpPr>
              <a:spLocks/>
            </p:cNvSpPr>
            <p:nvPr userDrawn="1"/>
          </p:nvSpPr>
          <p:spPr bwMode="ltGray">
            <a:xfrm>
              <a:off x="3" y="1719"/>
              <a:ext cx="387" cy="877"/>
            </a:xfrm>
            <a:custGeom>
              <a:avLst/>
              <a:gdLst>
                <a:gd name="T0" fmla="*/ 1119 w 1119"/>
                <a:gd name="T1" fmla="*/ 1266 h 2532"/>
                <a:gd name="T2" fmla="*/ 0 w 1119"/>
                <a:gd name="T3" fmla="*/ 0 h 2532"/>
                <a:gd name="T4" fmla="*/ 0 w 1119"/>
                <a:gd name="T5" fmla="*/ 142 h 2532"/>
                <a:gd name="T6" fmla="*/ 977 w 1119"/>
                <a:gd name="T7" fmla="*/ 1266 h 2532"/>
                <a:gd name="T8" fmla="*/ 0 w 1119"/>
                <a:gd name="T9" fmla="*/ 2391 h 2532"/>
                <a:gd name="T10" fmla="*/ 0 w 1119"/>
                <a:gd name="T11" fmla="*/ 2532 h 2532"/>
                <a:gd name="T12" fmla="*/ 1119 w 1119"/>
                <a:gd name="T13" fmla="*/ 1266 h 2532"/>
              </a:gdLst>
              <a:ahLst/>
              <a:cxnLst>
                <a:cxn ang="0">
                  <a:pos x="T0" y="T1"/>
                </a:cxn>
                <a:cxn ang="0">
                  <a:pos x="T2" y="T3"/>
                </a:cxn>
                <a:cxn ang="0">
                  <a:pos x="T4" y="T5"/>
                </a:cxn>
                <a:cxn ang="0">
                  <a:pos x="T6" y="T7"/>
                </a:cxn>
                <a:cxn ang="0">
                  <a:pos x="T8" y="T9"/>
                </a:cxn>
                <a:cxn ang="0">
                  <a:pos x="T10" y="T11"/>
                </a:cxn>
                <a:cxn ang="0">
                  <a:pos x="T12" y="T13"/>
                </a:cxn>
              </a:cxnLst>
              <a:rect l="0" t="0" r="r" b="b"/>
              <a:pathLst>
                <a:path w="1119" h="2532">
                  <a:moveTo>
                    <a:pt x="1119" y="1266"/>
                  </a:moveTo>
                  <a:cubicBezTo>
                    <a:pt x="1119" y="576"/>
                    <a:pt x="619" y="13"/>
                    <a:pt x="0" y="0"/>
                  </a:cubicBezTo>
                  <a:cubicBezTo>
                    <a:pt x="0" y="142"/>
                    <a:pt x="0" y="142"/>
                    <a:pt x="0" y="142"/>
                  </a:cubicBezTo>
                  <a:cubicBezTo>
                    <a:pt x="541" y="155"/>
                    <a:pt x="977" y="655"/>
                    <a:pt x="977" y="1266"/>
                  </a:cubicBezTo>
                  <a:cubicBezTo>
                    <a:pt x="977" y="1878"/>
                    <a:pt x="541" y="2377"/>
                    <a:pt x="0" y="2391"/>
                  </a:cubicBezTo>
                  <a:cubicBezTo>
                    <a:pt x="0" y="2532"/>
                    <a:pt x="0" y="2532"/>
                    <a:pt x="0" y="2532"/>
                  </a:cubicBezTo>
                  <a:cubicBezTo>
                    <a:pt x="619" y="2519"/>
                    <a:pt x="1119" y="1956"/>
                    <a:pt x="1119" y="1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A373090A-C403-4C0F-BE29-3995A538C7D5}"/>
                </a:ext>
              </a:extLst>
            </p:cNvPr>
            <p:cNvSpPr>
              <a:spLocks/>
            </p:cNvSpPr>
            <p:nvPr userDrawn="1"/>
          </p:nvSpPr>
          <p:spPr bwMode="ltGray">
            <a:xfrm>
              <a:off x="842" y="0"/>
              <a:ext cx="1483" cy="4320"/>
            </a:xfrm>
            <a:custGeom>
              <a:avLst/>
              <a:gdLst>
                <a:gd name="T0" fmla="*/ 2106 w 4285"/>
                <a:gd name="T1" fmla="*/ 1202 h 12470"/>
                <a:gd name="T2" fmla="*/ 355 w 4285"/>
                <a:gd name="T3" fmla="*/ 0 h 12470"/>
                <a:gd name="T4" fmla="*/ 21 w 4285"/>
                <a:gd name="T5" fmla="*/ 0 h 12470"/>
                <a:gd name="T6" fmla="*/ 2015 w 4285"/>
                <a:gd name="T7" fmla="*/ 1310 h 12470"/>
                <a:gd name="T8" fmla="*/ 4143 w 4285"/>
                <a:gd name="T9" fmla="*/ 6193 h 12470"/>
                <a:gd name="T10" fmla="*/ 2014 w 4285"/>
                <a:gd name="T11" fmla="*/ 11115 h 12470"/>
                <a:gd name="T12" fmla="*/ 0 w 4285"/>
                <a:gd name="T13" fmla="*/ 12470 h 12470"/>
                <a:gd name="T14" fmla="*/ 327 w 4285"/>
                <a:gd name="T15" fmla="*/ 12470 h 12470"/>
                <a:gd name="T16" fmla="*/ 2107 w 4285"/>
                <a:gd name="T17" fmla="*/ 11223 h 12470"/>
                <a:gd name="T18" fmla="*/ 3604 w 4285"/>
                <a:gd name="T19" fmla="*/ 9226 h 12470"/>
                <a:gd name="T20" fmla="*/ 4285 w 4285"/>
                <a:gd name="T21" fmla="*/ 6193 h 12470"/>
                <a:gd name="T22" fmla="*/ 3604 w 4285"/>
                <a:gd name="T23" fmla="*/ 3172 h 12470"/>
                <a:gd name="T24" fmla="*/ 2106 w 4285"/>
                <a:gd name="T25" fmla="*/ 1202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85" h="12470">
                  <a:moveTo>
                    <a:pt x="2106" y="1202"/>
                  </a:moveTo>
                  <a:cubicBezTo>
                    <a:pt x="1443" y="595"/>
                    <a:pt x="774" y="208"/>
                    <a:pt x="355" y="0"/>
                  </a:cubicBezTo>
                  <a:cubicBezTo>
                    <a:pt x="21" y="0"/>
                    <a:pt x="21" y="0"/>
                    <a:pt x="21" y="0"/>
                  </a:cubicBezTo>
                  <a:cubicBezTo>
                    <a:pt x="347" y="142"/>
                    <a:pt x="1185" y="550"/>
                    <a:pt x="2015" y="1310"/>
                  </a:cubicBezTo>
                  <a:cubicBezTo>
                    <a:pt x="2986" y="2200"/>
                    <a:pt x="4143" y="3769"/>
                    <a:pt x="4143" y="6193"/>
                  </a:cubicBezTo>
                  <a:cubicBezTo>
                    <a:pt x="4143" y="8617"/>
                    <a:pt x="2986" y="10208"/>
                    <a:pt x="2014" y="11115"/>
                  </a:cubicBezTo>
                  <a:cubicBezTo>
                    <a:pt x="1168" y="11906"/>
                    <a:pt x="311" y="12331"/>
                    <a:pt x="0" y="12470"/>
                  </a:cubicBezTo>
                  <a:cubicBezTo>
                    <a:pt x="327" y="12470"/>
                    <a:pt x="327" y="12470"/>
                    <a:pt x="327" y="12470"/>
                  </a:cubicBezTo>
                  <a:cubicBezTo>
                    <a:pt x="744" y="12258"/>
                    <a:pt x="1429" y="11856"/>
                    <a:pt x="2107" y="11223"/>
                  </a:cubicBezTo>
                  <a:cubicBezTo>
                    <a:pt x="2739" y="10633"/>
                    <a:pt x="3243" y="9961"/>
                    <a:pt x="3604" y="9226"/>
                  </a:cubicBezTo>
                  <a:cubicBezTo>
                    <a:pt x="4056" y="8307"/>
                    <a:pt x="4285" y="7287"/>
                    <a:pt x="4285" y="6193"/>
                  </a:cubicBezTo>
                  <a:cubicBezTo>
                    <a:pt x="4285" y="5099"/>
                    <a:pt x="4056" y="4083"/>
                    <a:pt x="3604" y="3172"/>
                  </a:cubicBezTo>
                  <a:cubicBezTo>
                    <a:pt x="3243" y="2443"/>
                    <a:pt x="2739" y="1780"/>
                    <a:pt x="2106" y="1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0288AE21-8379-4587-9478-5830B08CAF2C}"/>
                </a:ext>
              </a:extLst>
            </p:cNvPr>
            <p:cNvSpPr>
              <a:spLocks noEditPoints="1"/>
            </p:cNvSpPr>
            <p:nvPr userDrawn="1"/>
          </p:nvSpPr>
          <p:spPr bwMode="ltGray">
            <a:xfrm>
              <a:off x="3" y="1204"/>
              <a:ext cx="1945" cy="1932"/>
            </a:xfrm>
            <a:custGeom>
              <a:avLst/>
              <a:gdLst>
                <a:gd name="T0" fmla="*/ 2463 w 5619"/>
                <a:gd name="T1" fmla="*/ 5579 h 5579"/>
                <a:gd name="T2" fmla="*/ 2463 w 5619"/>
                <a:gd name="T3" fmla="*/ 5108 h 5579"/>
                <a:gd name="T4" fmla="*/ 3879 w 5619"/>
                <a:gd name="T5" fmla="*/ 5108 h 5579"/>
                <a:gd name="T6" fmla="*/ 3879 w 5619"/>
                <a:gd name="T7" fmla="*/ 4527 h 5579"/>
                <a:gd name="T8" fmla="*/ 5619 w 5619"/>
                <a:gd name="T9" fmla="*/ 2743 h 5579"/>
                <a:gd name="T10" fmla="*/ 3879 w 5619"/>
                <a:gd name="T11" fmla="*/ 960 h 5579"/>
                <a:gd name="T12" fmla="*/ 3879 w 5619"/>
                <a:gd name="T13" fmla="*/ 383 h 5579"/>
                <a:gd name="T14" fmla="*/ 2463 w 5619"/>
                <a:gd name="T15" fmla="*/ 383 h 5579"/>
                <a:gd name="T16" fmla="*/ 2463 w 5619"/>
                <a:gd name="T17" fmla="*/ 0 h 5579"/>
                <a:gd name="T18" fmla="*/ 2321 w 5619"/>
                <a:gd name="T19" fmla="*/ 0 h 5579"/>
                <a:gd name="T20" fmla="*/ 2321 w 5619"/>
                <a:gd name="T21" fmla="*/ 383 h 5579"/>
                <a:gd name="T22" fmla="*/ 1587 w 5619"/>
                <a:gd name="T23" fmla="*/ 383 h 5579"/>
                <a:gd name="T24" fmla="*/ 1587 w 5619"/>
                <a:gd name="T25" fmla="*/ 0 h 5579"/>
                <a:gd name="T26" fmla="*/ 1445 w 5619"/>
                <a:gd name="T27" fmla="*/ 0 h 5579"/>
                <a:gd name="T28" fmla="*/ 1445 w 5619"/>
                <a:gd name="T29" fmla="*/ 383 h 5579"/>
                <a:gd name="T30" fmla="*/ 718 w 5619"/>
                <a:gd name="T31" fmla="*/ 383 h 5579"/>
                <a:gd name="T32" fmla="*/ 718 w 5619"/>
                <a:gd name="T33" fmla="*/ 242 h 5579"/>
                <a:gd name="T34" fmla="*/ 576 w 5619"/>
                <a:gd name="T35" fmla="*/ 242 h 5579"/>
                <a:gd name="T36" fmla="*/ 576 w 5619"/>
                <a:gd name="T37" fmla="*/ 383 h 5579"/>
                <a:gd name="T38" fmla="*/ 507 w 5619"/>
                <a:gd name="T39" fmla="*/ 383 h 5579"/>
                <a:gd name="T40" fmla="*/ 507 w 5619"/>
                <a:gd name="T41" fmla="*/ 242 h 5579"/>
                <a:gd name="T42" fmla="*/ 366 w 5619"/>
                <a:gd name="T43" fmla="*/ 242 h 5579"/>
                <a:gd name="T44" fmla="*/ 366 w 5619"/>
                <a:gd name="T45" fmla="*/ 383 h 5579"/>
                <a:gd name="T46" fmla="*/ 0 w 5619"/>
                <a:gd name="T47" fmla="*/ 383 h 5579"/>
                <a:gd name="T48" fmla="*/ 0 w 5619"/>
                <a:gd name="T49" fmla="*/ 524 h 5579"/>
                <a:gd name="T50" fmla="*/ 3737 w 5619"/>
                <a:gd name="T51" fmla="*/ 524 h 5579"/>
                <a:gd name="T52" fmla="*/ 3737 w 5619"/>
                <a:gd name="T53" fmla="*/ 963 h 5579"/>
                <a:gd name="T54" fmla="*/ 3441 w 5619"/>
                <a:gd name="T55" fmla="*/ 1007 h 5579"/>
                <a:gd name="T56" fmla="*/ 3474 w 5619"/>
                <a:gd name="T57" fmla="*/ 1145 h 5579"/>
                <a:gd name="T58" fmla="*/ 3737 w 5619"/>
                <a:gd name="T59" fmla="*/ 1105 h 5579"/>
                <a:gd name="T60" fmla="*/ 3737 w 5619"/>
                <a:gd name="T61" fmla="*/ 4382 h 5579"/>
                <a:gd name="T62" fmla="*/ 3465 w 5619"/>
                <a:gd name="T63" fmla="*/ 4339 h 5579"/>
                <a:gd name="T64" fmla="*/ 3431 w 5619"/>
                <a:gd name="T65" fmla="*/ 4477 h 5579"/>
                <a:gd name="T66" fmla="*/ 3737 w 5619"/>
                <a:gd name="T67" fmla="*/ 4524 h 5579"/>
                <a:gd name="T68" fmla="*/ 3737 w 5619"/>
                <a:gd name="T69" fmla="*/ 4966 h 5579"/>
                <a:gd name="T70" fmla="*/ 0 w 5619"/>
                <a:gd name="T71" fmla="*/ 4966 h 5579"/>
                <a:gd name="T72" fmla="*/ 0 w 5619"/>
                <a:gd name="T73" fmla="*/ 5108 h 5579"/>
                <a:gd name="T74" fmla="*/ 366 w 5619"/>
                <a:gd name="T75" fmla="*/ 5108 h 5579"/>
                <a:gd name="T76" fmla="*/ 366 w 5619"/>
                <a:gd name="T77" fmla="*/ 5250 h 5579"/>
                <a:gd name="T78" fmla="*/ 507 w 5619"/>
                <a:gd name="T79" fmla="*/ 5250 h 5579"/>
                <a:gd name="T80" fmla="*/ 507 w 5619"/>
                <a:gd name="T81" fmla="*/ 5108 h 5579"/>
                <a:gd name="T82" fmla="*/ 576 w 5619"/>
                <a:gd name="T83" fmla="*/ 5108 h 5579"/>
                <a:gd name="T84" fmla="*/ 576 w 5619"/>
                <a:gd name="T85" fmla="*/ 5250 h 5579"/>
                <a:gd name="T86" fmla="*/ 718 w 5619"/>
                <a:gd name="T87" fmla="*/ 5250 h 5579"/>
                <a:gd name="T88" fmla="*/ 718 w 5619"/>
                <a:gd name="T89" fmla="*/ 5108 h 5579"/>
                <a:gd name="T90" fmla="*/ 1445 w 5619"/>
                <a:gd name="T91" fmla="*/ 5108 h 5579"/>
                <a:gd name="T92" fmla="*/ 1445 w 5619"/>
                <a:gd name="T93" fmla="*/ 5579 h 5579"/>
                <a:gd name="T94" fmla="*/ 1587 w 5619"/>
                <a:gd name="T95" fmla="*/ 5579 h 5579"/>
                <a:gd name="T96" fmla="*/ 1587 w 5619"/>
                <a:gd name="T97" fmla="*/ 5108 h 5579"/>
                <a:gd name="T98" fmla="*/ 2321 w 5619"/>
                <a:gd name="T99" fmla="*/ 5108 h 5579"/>
                <a:gd name="T100" fmla="*/ 2321 w 5619"/>
                <a:gd name="T101" fmla="*/ 5579 h 5579"/>
                <a:gd name="T102" fmla="*/ 2463 w 5619"/>
                <a:gd name="T103" fmla="*/ 5579 h 5579"/>
                <a:gd name="T104" fmla="*/ 5477 w 5619"/>
                <a:gd name="T105" fmla="*/ 2743 h 5579"/>
                <a:gd name="T106" fmla="*/ 3879 w 5619"/>
                <a:gd name="T107" fmla="*/ 4385 h 5579"/>
                <a:gd name="T108" fmla="*/ 3879 w 5619"/>
                <a:gd name="T109" fmla="*/ 1102 h 5579"/>
                <a:gd name="T110" fmla="*/ 5477 w 5619"/>
                <a:gd name="T111" fmla="*/ 2743 h 5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19" h="5579">
                  <a:moveTo>
                    <a:pt x="2463" y="5579"/>
                  </a:moveTo>
                  <a:cubicBezTo>
                    <a:pt x="2463" y="5108"/>
                    <a:pt x="2463" y="5108"/>
                    <a:pt x="2463" y="5108"/>
                  </a:cubicBezTo>
                  <a:cubicBezTo>
                    <a:pt x="3879" y="5108"/>
                    <a:pt x="3879" y="5108"/>
                    <a:pt x="3879" y="5108"/>
                  </a:cubicBezTo>
                  <a:cubicBezTo>
                    <a:pt x="3879" y="4527"/>
                    <a:pt x="3879" y="4527"/>
                    <a:pt x="3879" y="4527"/>
                  </a:cubicBezTo>
                  <a:cubicBezTo>
                    <a:pt x="4841" y="4511"/>
                    <a:pt x="5619" y="3717"/>
                    <a:pt x="5619" y="2743"/>
                  </a:cubicBezTo>
                  <a:cubicBezTo>
                    <a:pt x="5619" y="1770"/>
                    <a:pt x="4841" y="976"/>
                    <a:pt x="3879" y="960"/>
                  </a:cubicBezTo>
                  <a:cubicBezTo>
                    <a:pt x="3879" y="383"/>
                    <a:pt x="3879" y="383"/>
                    <a:pt x="3879" y="383"/>
                  </a:cubicBezTo>
                  <a:cubicBezTo>
                    <a:pt x="2463" y="383"/>
                    <a:pt x="2463" y="383"/>
                    <a:pt x="2463" y="383"/>
                  </a:cubicBezTo>
                  <a:cubicBezTo>
                    <a:pt x="2463" y="0"/>
                    <a:pt x="2463" y="0"/>
                    <a:pt x="2463" y="0"/>
                  </a:cubicBezTo>
                  <a:cubicBezTo>
                    <a:pt x="2321" y="0"/>
                    <a:pt x="2321" y="0"/>
                    <a:pt x="2321" y="0"/>
                  </a:cubicBezTo>
                  <a:cubicBezTo>
                    <a:pt x="2321" y="383"/>
                    <a:pt x="2321" y="383"/>
                    <a:pt x="2321" y="383"/>
                  </a:cubicBezTo>
                  <a:cubicBezTo>
                    <a:pt x="1587" y="383"/>
                    <a:pt x="1587" y="383"/>
                    <a:pt x="1587" y="383"/>
                  </a:cubicBezTo>
                  <a:cubicBezTo>
                    <a:pt x="1587" y="0"/>
                    <a:pt x="1587" y="0"/>
                    <a:pt x="1587" y="0"/>
                  </a:cubicBezTo>
                  <a:cubicBezTo>
                    <a:pt x="1445" y="0"/>
                    <a:pt x="1445" y="0"/>
                    <a:pt x="1445" y="0"/>
                  </a:cubicBezTo>
                  <a:cubicBezTo>
                    <a:pt x="1445" y="383"/>
                    <a:pt x="1445" y="383"/>
                    <a:pt x="1445" y="383"/>
                  </a:cubicBezTo>
                  <a:cubicBezTo>
                    <a:pt x="718" y="383"/>
                    <a:pt x="718" y="383"/>
                    <a:pt x="718" y="383"/>
                  </a:cubicBezTo>
                  <a:cubicBezTo>
                    <a:pt x="718" y="242"/>
                    <a:pt x="718" y="242"/>
                    <a:pt x="718" y="242"/>
                  </a:cubicBezTo>
                  <a:cubicBezTo>
                    <a:pt x="576" y="242"/>
                    <a:pt x="576" y="242"/>
                    <a:pt x="576" y="242"/>
                  </a:cubicBezTo>
                  <a:cubicBezTo>
                    <a:pt x="576" y="383"/>
                    <a:pt x="576" y="383"/>
                    <a:pt x="576" y="383"/>
                  </a:cubicBezTo>
                  <a:cubicBezTo>
                    <a:pt x="507" y="383"/>
                    <a:pt x="507" y="383"/>
                    <a:pt x="507" y="383"/>
                  </a:cubicBezTo>
                  <a:cubicBezTo>
                    <a:pt x="507" y="242"/>
                    <a:pt x="507" y="242"/>
                    <a:pt x="507" y="242"/>
                  </a:cubicBezTo>
                  <a:cubicBezTo>
                    <a:pt x="366" y="242"/>
                    <a:pt x="366" y="242"/>
                    <a:pt x="366" y="242"/>
                  </a:cubicBezTo>
                  <a:cubicBezTo>
                    <a:pt x="366" y="383"/>
                    <a:pt x="366" y="383"/>
                    <a:pt x="366" y="383"/>
                  </a:cubicBezTo>
                  <a:cubicBezTo>
                    <a:pt x="0" y="383"/>
                    <a:pt x="0" y="383"/>
                    <a:pt x="0" y="383"/>
                  </a:cubicBezTo>
                  <a:cubicBezTo>
                    <a:pt x="0" y="524"/>
                    <a:pt x="0" y="524"/>
                    <a:pt x="0" y="524"/>
                  </a:cubicBezTo>
                  <a:cubicBezTo>
                    <a:pt x="3737" y="524"/>
                    <a:pt x="3737" y="524"/>
                    <a:pt x="3737" y="524"/>
                  </a:cubicBezTo>
                  <a:cubicBezTo>
                    <a:pt x="3737" y="963"/>
                    <a:pt x="3737" y="963"/>
                    <a:pt x="3737" y="963"/>
                  </a:cubicBezTo>
                  <a:cubicBezTo>
                    <a:pt x="3637" y="969"/>
                    <a:pt x="3538" y="984"/>
                    <a:pt x="3441" y="1007"/>
                  </a:cubicBezTo>
                  <a:cubicBezTo>
                    <a:pt x="3474" y="1145"/>
                    <a:pt x="3474" y="1145"/>
                    <a:pt x="3474" y="1145"/>
                  </a:cubicBezTo>
                  <a:cubicBezTo>
                    <a:pt x="3560" y="1125"/>
                    <a:pt x="3648" y="1111"/>
                    <a:pt x="3737" y="1105"/>
                  </a:cubicBezTo>
                  <a:cubicBezTo>
                    <a:pt x="3737" y="4382"/>
                    <a:pt x="3737" y="4382"/>
                    <a:pt x="3737" y="4382"/>
                  </a:cubicBezTo>
                  <a:cubicBezTo>
                    <a:pt x="3645" y="4375"/>
                    <a:pt x="3554" y="4361"/>
                    <a:pt x="3465" y="4339"/>
                  </a:cubicBezTo>
                  <a:cubicBezTo>
                    <a:pt x="3431" y="4477"/>
                    <a:pt x="3431" y="4477"/>
                    <a:pt x="3431" y="4477"/>
                  </a:cubicBezTo>
                  <a:cubicBezTo>
                    <a:pt x="3531" y="4502"/>
                    <a:pt x="3634" y="4517"/>
                    <a:pt x="3737" y="4524"/>
                  </a:cubicBezTo>
                  <a:cubicBezTo>
                    <a:pt x="3737" y="4966"/>
                    <a:pt x="3737" y="4966"/>
                    <a:pt x="3737" y="4966"/>
                  </a:cubicBezTo>
                  <a:cubicBezTo>
                    <a:pt x="0" y="4966"/>
                    <a:pt x="0" y="4966"/>
                    <a:pt x="0" y="4966"/>
                  </a:cubicBezTo>
                  <a:cubicBezTo>
                    <a:pt x="0" y="5108"/>
                    <a:pt x="0" y="5108"/>
                    <a:pt x="0" y="5108"/>
                  </a:cubicBezTo>
                  <a:cubicBezTo>
                    <a:pt x="366" y="5108"/>
                    <a:pt x="366" y="5108"/>
                    <a:pt x="366" y="5108"/>
                  </a:cubicBezTo>
                  <a:cubicBezTo>
                    <a:pt x="366" y="5250"/>
                    <a:pt x="366" y="5250"/>
                    <a:pt x="366" y="5250"/>
                  </a:cubicBezTo>
                  <a:cubicBezTo>
                    <a:pt x="507" y="5250"/>
                    <a:pt x="507" y="5250"/>
                    <a:pt x="507" y="5250"/>
                  </a:cubicBezTo>
                  <a:cubicBezTo>
                    <a:pt x="507" y="5108"/>
                    <a:pt x="507" y="5108"/>
                    <a:pt x="507" y="5108"/>
                  </a:cubicBezTo>
                  <a:cubicBezTo>
                    <a:pt x="576" y="5108"/>
                    <a:pt x="576" y="5108"/>
                    <a:pt x="576" y="5108"/>
                  </a:cubicBezTo>
                  <a:cubicBezTo>
                    <a:pt x="576" y="5250"/>
                    <a:pt x="576" y="5250"/>
                    <a:pt x="576" y="5250"/>
                  </a:cubicBezTo>
                  <a:cubicBezTo>
                    <a:pt x="718" y="5250"/>
                    <a:pt x="718" y="5250"/>
                    <a:pt x="718" y="5250"/>
                  </a:cubicBezTo>
                  <a:cubicBezTo>
                    <a:pt x="718" y="5108"/>
                    <a:pt x="718" y="5108"/>
                    <a:pt x="718" y="5108"/>
                  </a:cubicBezTo>
                  <a:cubicBezTo>
                    <a:pt x="1445" y="5108"/>
                    <a:pt x="1445" y="5108"/>
                    <a:pt x="1445" y="5108"/>
                  </a:cubicBezTo>
                  <a:cubicBezTo>
                    <a:pt x="1445" y="5579"/>
                    <a:pt x="1445" y="5579"/>
                    <a:pt x="1445" y="5579"/>
                  </a:cubicBezTo>
                  <a:cubicBezTo>
                    <a:pt x="1587" y="5579"/>
                    <a:pt x="1587" y="5579"/>
                    <a:pt x="1587" y="5579"/>
                  </a:cubicBezTo>
                  <a:cubicBezTo>
                    <a:pt x="1587" y="5108"/>
                    <a:pt x="1587" y="5108"/>
                    <a:pt x="1587" y="5108"/>
                  </a:cubicBezTo>
                  <a:cubicBezTo>
                    <a:pt x="2321" y="5108"/>
                    <a:pt x="2321" y="5108"/>
                    <a:pt x="2321" y="5108"/>
                  </a:cubicBezTo>
                  <a:cubicBezTo>
                    <a:pt x="2321" y="5579"/>
                    <a:pt x="2321" y="5579"/>
                    <a:pt x="2321" y="5579"/>
                  </a:cubicBezTo>
                  <a:lnTo>
                    <a:pt x="2463" y="5579"/>
                  </a:lnTo>
                  <a:close/>
                  <a:moveTo>
                    <a:pt x="5477" y="2743"/>
                  </a:moveTo>
                  <a:cubicBezTo>
                    <a:pt x="5477" y="3639"/>
                    <a:pt x="4763" y="4369"/>
                    <a:pt x="3879" y="4385"/>
                  </a:cubicBezTo>
                  <a:cubicBezTo>
                    <a:pt x="3879" y="1102"/>
                    <a:pt x="3879" y="1102"/>
                    <a:pt x="3879" y="1102"/>
                  </a:cubicBezTo>
                  <a:cubicBezTo>
                    <a:pt x="4763" y="1118"/>
                    <a:pt x="5477" y="1848"/>
                    <a:pt x="5477" y="27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8DEDA7F1-D96B-4BFC-BC26-B8878187CEB5}"/>
                </a:ext>
              </a:extLst>
            </p:cNvPr>
            <p:cNvSpPr>
              <a:spLocks/>
            </p:cNvSpPr>
            <p:nvPr userDrawn="1"/>
          </p:nvSpPr>
          <p:spPr bwMode="ltGray">
            <a:xfrm>
              <a:off x="970" y="2609"/>
              <a:ext cx="130" cy="104"/>
            </a:xfrm>
            <a:custGeom>
              <a:avLst/>
              <a:gdLst>
                <a:gd name="T0" fmla="*/ 321 w 377"/>
                <a:gd name="T1" fmla="*/ 301 h 301"/>
                <a:gd name="T2" fmla="*/ 377 w 377"/>
                <a:gd name="T3" fmla="*/ 171 h 301"/>
                <a:gd name="T4" fmla="*/ 88 w 377"/>
                <a:gd name="T5" fmla="*/ 0 h 301"/>
                <a:gd name="T6" fmla="*/ 0 w 377"/>
                <a:gd name="T7" fmla="*/ 111 h 301"/>
                <a:gd name="T8" fmla="*/ 321 w 377"/>
                <a:gd name="T9" fmla="*/ 301 h 301"/>
              </a:gdLst>
              <a:ahLst/>
              <a:cxnLst>
                <a:cxn ang="0">
                  <a:pos x="T0" y="T1"/>
                </a:cxn>
                <a:cxn ang="0">
                  <a:pos x="T2" y="T3"/>
                </a:cxn>
                <a:cxn ang="0">
                  <a:pos x="T4" y="T5"/>
                </a:cxn>
                <a:cxn ang="0">
                  <a:pos x="T6" y="T7"/>
                </a:cxn>
                <a:cxn ang="0">
                  <a:pos x="T8" y="T9"/>
                </a:cxn>
              </a:cxnLst>
              <a:rect l="0" t="0" r="r" b="b"/>
              <a:pathLst>
                <a:path w="377" h="301">
                  <a:moveTo>
                    <a:pt x="321" y="301"/>
                  </a:moveTo>
                  <a:cubicBezTo>
                    <a:pt x="377" y="171"/>
                    <a:pt x="377" y="171"/>
                    <a:pt x="377" y="171"/>
                  </a:cubicBezTo>
                  <a:cubicBezTo>
                    <a:pt x="290" y="133"/>
                    <a:pt x="158" y="55"/>
                    <a:pt x="88" y="0"/>
                  </a:cubicBezTo>
                  <a:cubicBezTo>
                    <a:pt x="0" y="111"/>
                    <a:pt x="0" y="111"/>
                    <a:pt x="0" y="111"/>
                  </a:cubicBezTo>
                  <a:cubicBezTo>
                    <a:pt x="79" y="173"/>
                    <a:pt x="223" y="258"/>
                    <a:pt x="321"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1CB1F922-0A39-463F-8B03-9AA1E642F644}"/>
                </a:ext>
              </a:extLst>
            </p:cNvPr>
            <p:cNvSpPr>
              <a:spLocks/>
            </p:cNvSpPr>
            <p:nvPr userDrawn="1"/>
          </p:nvSpPr>
          <p:spPr bwMode="ltGray">
            <a:xfrm>
              <a:off x="6563" y="2631"/>
              <a:ext cx="131" cy="105"/>
            </a:xfrm>
            <a:custGeom>
              <a:avLst/>
              <a:gdLst>
                <a:gd name="T0" fmla="*/ 377 w 377"/>
                <a:gd name="T1" fmla="*/ 111 h 302"/>
                <a:gd name="T2" fmla="*/ 289 w 377"/>
                <a:gd name="T3" fmla="*/ 0 h 302"/>
                <a:gd name="T4" fmla="*/ 0 w 377"/>
                <a:gd name="T5" fmla="*/ 172 h 302"/>
                <a:gd name="T6" fmla="*/ 56 w 377"/>
                <a:gd name="T7" fmla="*/ 302 h 302"/>
                <a:gd name="T8" fmla="*/ 377 w 377"/>
                <a:gd name="T9" fmla="*/ 111 h 302"/>
              </a:gdLst>
              <a:ahLst/>
              <a:cxnLst>
                <a:cxn ang="0">
                  <a:pos x="T0" y="T1"/>
                </a:cxn>
                <a:cxn ang="0">
                  <a:pos x="T2" y="T3"/>
                </a:cxn>
                <a:cxn ang="0">
                  <a:pos x="T4" y="T5"/>
                </a:cxn>
                <a:cxn ang="0">
                  <a:pos x="T6" y="T7"/>
                </a:cxn>
                <a:cxn ang="0">
                  <a:pos x="T8" y="T9"/>
                </a:cxn>
              </a:cxnLst>
              <a:rect l="0" t="0" r="r" b="b"/>
              <a:pathLst>
                <a:path w="377" h="302">
                  <a:moveTo>
                    <a:pt x="377" y="111"/>
                  </a:moveTo>
                  <a:cubicBezTo>
                    <a:pt x="289" y="0"/>
                    <a:pt x="289" y="0"/>
                    <a:pt x="289" y="0"/>
                  </a:cubicBezTo>
                  <a:cubicBezTo>
                    <a:pt x="220" y="55"/>
                    <a:pt x="87" y="134"/>
                    <a:pt x="0" y="172"/>
                  </a:cubicBezTo>
                  <a:cubicBezTo>
                    <a:pt x="56" y="302"/>
                    <a:pt x="56" y="302"/>
                    <a:pt x="56" y="302"/>
                  </a:cubicBezTo>
                  <a:cubicBezTo>
                    <a:pt x="155" y="259"/>
                    <a:pt x="298" y="174"/>
                    <a:pt x="3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1875169E-1EC2-4468-A3AC-EB3EA462E038}"/>
                </a:ext>
              </a:extLst>
            </p:cNvPr>
            <p:cNvSpPr>
              <a:spLocks/>
            </p:cNvSpPr>
            <p:nvPr userDrawn="1"/>
          </p:nvSpPr>
          <p:spPr bwMode="ltGray">
            <a:xfrm>
              <a:off x="6751" y="2455"/>
              <a:ext cx="111" cy="128"/>
            </a:xfrm>
            <a:custGeom>
              <a:avLst/>
              <a:gdLst>
                <a:gd name="T0" fmla="*/ 321 w 321"/>
                <a:gd name="T1" fmla="*/ 66 h 370"/>
                <a:gd name="T2" fmla="*/ 195 w 321"/>
                <a:gd name="T3" fmla="*/ 0 h 370"/>
                <a:gd name="T4" fmla="*/ 0 w 321"/>
                <a:gd name="T5" fmla="*/ 275 h 370"/>
                <a:gd name="T6" fmla="*/ 105 w 321"/>
                <a:gd name="T7" fmla="*/ 370 h 370"/>
                <a:gd name="T8" fmla="*/ 321 w 321"/>
                <a:gd name="T9" fmla="*/ 66 h 370"/>
              </a:gdLst>
              <a:ahLst/>
              <a:cxnLst>
                <a:cxn ang="0">
                  <a:pos x="T0" y="T1"/>
                </a:cxn>
                <a:cxn ang="0">
                  <a:pos x="T2" y="T3"/>
                </a:cxn>
                <a:cxn ang="0">
                  <a:pos x="T4" y="T5"/>
                </a:cxn>
                <a:cxn ang="0">
                  <a:pos x="T6" y="T7"/>
                </a:cxn>
                <a:cxn ang="0">
                  <a:pos x="T8" y="T9"/>
                </a:cxn>
              </a:cxnLst>
              <a:rect l="0" t="0" r="r" b="b"/>
              <a:pathLst>
                <a:path w="321" h="370">
                  <a:moveTo>
                    <a:pt x="321" y="66"/>
                  </a:moveTo>
                  <a:cubicBezTo>
                    <a:pt x="195" y="0"/>
                    <a:pt x="195" y="0"/>
                    <a:pt x="195" y="0"/>
                  </a:cubicBezTo>
                  <a:cubicBezTo>
                    <a:pt x="154" y="79"/>
                    <a:pt x="65" y="204"/>
                    <a:pt x="0" y="275"/>
                  </a:cubicBezTo>
                  <a:cubicBezTo>
                    <a:pt x="105" y="370"/>
                    <a:pt x="105" y="370"/>
                    <a:pt x="105" y="370"/>
                  </a:cubicBezTo>
                  <a:cubicBezTo>
                    <a:pt x="177" y="291"/>
                    <a:pt x="274" y="155"/>
                    <a:pt x="32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4622AC4F-3819-43D3-9CA0-CF1BE488B035}"/>
                </a:ext>
              </a:extLst>
            </p:cNvPr>
            <p:cNvSpPr>
              <a:spLocks/>
            </p:cNvSpPr>
            <p:nvPr userDrawn="1"/>
          </p:nvSpPr>
          <p:spPr bwMode="ltGray">
            <a:xfrm>
              <a:off x="6749" y="1760"/>
              <a:ext cx="111" cy="129"/>
            </a:xfrm>
            <a:custGeom>
              <a:avLst/>
              <a:gdLst>
                <a:gd name="T0" fmla="*/ 105 w 321"/>
                <a:gd name="T1" fmla="*/ 0 h 371"/>
                <a:gd name="T2" fmla="*/ 0 w 321"/>
                <a:gd name="T3" fmla="*/ 96 h 371"/>
                <a:gd name="T4" fmla="*/ 196 w 321"/>
                <a:gd name="T5" fmla="*/ 371 h 371"/>
                <a:gd name="T6" fmla="*/ 321 w 321"/>
                <a:gd name="T7" fmla="*/ 304 h 371"/>
                <a:gd name="T8" fmla="*/ 105 w 321"/>
                <a:gd name="T9" fmla="*/ 0 h 371"/>
              </a:gdLst>
              <a:ahLst/>
              <a:cxnLst>
                <a:cxn ang="0">
                  <a:pos x="T0" y="T1"/>
                </a:cxn>
                <a:cxn ang="0">
                  <a:pos x="T2" y="T3"/>
                </a:cxn>
                <a:cxn ang="0">
                  <a:pos x="T4" y="T5"/>
                </a:cxn>
                <a:cxn ang="0">
                  <a:pos x="T6" y="T7"/>
                </a:cxn>
                <a:cxn ang="0">
                  <a:pos x="T8" y="T9"/>
                </a:cxn>
              </a:cxnLst>
              <a:rect l="0" t="0" r="r" b="b"/>
              <a:pathLst>
                <a:path w="321" h="371">
                  <a:moveTo>
                    <a:pt x="105" y="0"/>
                  </a:moveTo>
                  <a:cubicBezTo>
                    <a:pt x="0" y="96"/>
                    <a:pt x="0" y="96"/>
                    <a:pt x="0" y="96"/>
                  </a:cubicBezTo>
                  <a:cubicBezTo>
                    <a:pt x="65" y="166"/>
                    <a:pt x="154" y="292"/>
                    <a:pt x="196" y="371"/>
                  </a:cubicBezTo>
                  <a:cubicBezTo>
                    <a:pt x="321" y="304"/>
                    <a:pt x="321" y="304"/>
                    <a:pt x="321" y="304"/>
                  </a:cubicBezTo>
                  <a:cubicBezTo>
                    <a:pt x="274" y="215"/>
                    <a:pt x="177" y="79"/>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77877285-F1ED-4E53-A26E-012BA1CF7412}"/>
                </a:ext>
              </a:extLst>
            </p:cNvPr>
            <p:cNvSpPr>
              <a:spLocks/>
            </p:cNvSpPr>
            <p:nvPr userDrawn="1"/>
          </p:nvSpPr>
          <p:spPr bwMode="ltGray">
            <a:xfrm>
              <a:off x="6865" y="1982"/>
              <a:ext cx="73" cy="131"/>
            </a:xfrm>
            <a:custGeom>
              <a:avLst/>
              <a:gdLst>
                <a:gd name="T0" fmla="*/ 134 w 210"/>
                <a:gd name="T1" fmla="*/ 0 h 376"/>
                <a:gd name="T2" fmla="*/ 0 w 210"/>
                <a:gd name="T3" fmla="*/ 45 h 376"/>
                <a:gd name="T4" fmla="*/ 68 w 210"/>
                <a:gd name="T5" fmla="*/ 376 h 376"/>
                <a:gd name="T6" fmla="*/ 210 w 210"/>
                <a:gd name="T7" fmla="*/ 366 h 376"/>
                <a:gd name="T8" fmla="*/ 134 w 210"/>
                <a:gd name="T9" fmla="*/ 0 h 376"/>
              </a:gdLst>
              <a:ahLst/>
              <a:cxnLst>
                <a:cxn ang="0">
                  <a:pos x="T0" y="T1"/>
                </a:cxn>
                <a:cxn ang="0">
                  <a:pos x="T2" y="T3"/>
                </a:cxn>
                <a:cxn ang="0">
                  <a:pos x="T4" y="T5"/>
                </a:cxn>
                <a:cxn ang="0">
                  <a:pos x="T6" y="T7"/>
                </a:cxn>
                <a:cxn ang="0">
                  <a:pos x="T8" y="T9"/>
                </a:cxn>
              </a:cxnLst>
              <a:rect l="0" t="0" r="r" b="b"/>
              <a:pathLst>
                <a:path w="210" h="376">
                  <a:moveTo>
                    <a:pt x="134" y="0"/>
                  </a:moveTo>
                  <a:cubicBezTo>
                    <a:pt x="0" y="45"/>
                    <a:pt x="0" y="45"/>
                    <a:pt x="0" y="45"/>
                  </a:cubicBezTo>
                  <a:cubicBezTo>
                    <a:pt x="31" y="136"/>
                    <a:pt x="62" y="287"/>
                    <a:pt x="68" y="376"/>
                  </a:cubicBezTo>
                  <a:cubicBezTo>
                    <a:pt x="210" y="366"/>
                    <a:pt x="210" y="366"/>
                    <a:pt x="210" y="366"/>
                  </a:cubicBezTo>
                  <a:cubicBezTo>
                    <a:pt x="203" y="266"/>
                    <a:pt x="169" y="101"/>
                    <a:pt x="1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0">
              <a:extLst>
                <a:ext uri="{FF2B5EF4-FFF2-40B4-BE49-F238E27FC236}">
                  <a16:creationId xmlns:a16="http://schemas.microsoft.com/office/drawing/2014/main" id="{135C0947-34BF-4146-BE90-5B785EB2C39D}"/>
                </a:ext>
              </a:extLst>
            </p:cNvPr>
            <p:cNvSpPr>
              <a:spLocks noChangeArrowheads="1"/>
            </p:cNvSpPr>
            <p:nvPr userDrawn="1"/>
          </p:nvSpPr>
          <p:spPr bwMode="ltGray">
            <a:xfrm>
              <a:off x="7062" y="1567"/>
              <a:ext cx="49"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a:extLst>
                <a:ext uri="{FF2B5EF4-FFF2-40B4-BE49-F238E27FC236}">
                  <a16:creationId xmlns:a16="http://schemas.microsoft.com/office/drawing/2014/main" id="{C5CCB918-A8EC-4610-A53C-A4790525355F}"/>
                </a:ext>
              </a:extLst>
            </p:cNvPr>
            <p:cNvSpPr>
              <a:spLocks/>
            </p:cNvSpPr>
            <p:nvPr userDrawn="1"/>
          </p:nvSpPr>
          <p:spPr bwMode="ltGray">
            <a:xfrm>
              <a:off x="6866" y="2231"/>
              <a:ext cx="72" cy="130"/>
            </a:xfrm>
            <a:custGeom>
              <a:avLst/>
              <a:gdLst>
                <a:gd name="T0" fmla="*/ 208 w 208"/>
                <a:gd name="T1" fmla="*/ 9 h 375"/>
                <a:gd name="T2" fmla="*/ 67 w 208"/>
                <a:gd name="T3" fmla="*/ 0 h 375"/>
                <a:gd name="T4" fmla="*/ 0 w 208"/>
                <a:gd name="T5" fmla="*/ 330 h 375"/>
                <a:gd name="T6" fmla="*/ 135 w 208"/>
                <a:gd name="T7" fmla="*/ 375 h 375"/>
                <a:gd name="T8" fmla="*/ 208 w 208"/>
                <a:gd name="T9" fmla="*/ 9 h 375"/>
              </a:gdLst>
              <a:ahLst/>
              <a:cxnLst>
                <a:cxn ang="0">
                  <a:pos x="T0" y="T1"/>
                </a:cxn>
                <a:cxn ang="0">
                  <a:pos x="T2" y="T3"/>
                </a:cxn>
                <a:cxn ang="0">
                  <a:pos x="T4" y="T5"/>
                </a:cxn>
                <a:cxn ang="0">
                  <a:pos x="T6" y="T7"/>
                </a:cxn>
                <a:cxn ang="0">
                  <a:pos x="T8" y="T9"/>
                </a:cxn>
              </a:cxnLst>
              <a:rect l="0" t="0" r="r" b="b"/>
              <a:pathLst>
                <a:path w="208" h="375">
                  <a:moveTo>
                    <a:pt x="208" y="9"/>
                  </a:moveTo>
                  <a:cubicBezTo>
                    <a:pt x="67" y="0"/>
                    <a:pt x="67" y="0"/>
                    <a:pt x="67" y="0"/>
                  </a:cubicBezTo>
                  <a:cubicBezTo>
                    <a:pt x="61" y="88"/>
                    <a:pt x="31" y="240"/>
                    <a:pt x="0" y="330"/>
                  </a:cubicBezTo>
                  <a:cubicBezTo>
                    <a:pt x="135" y="375"/>
                    <a:pt x="135" y="375"/>
                    <a:pt x="135" y="375"/>
                  </a:cubicBezTo>
                  <a:cubicBezTo>
                    <a:pt x="169" y="273"/>
                    <a:pt x="202" y="109"/>
                    <a:pt x="20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2">
              <a:extLst>
                <a:ext uri="{FF2B5EF4-FFF2-40B4-BE49-F238E27FC236}">
                  <a16:creationId xmlns:a16="http://schemas.microsoft.com/office/drawing/2014/main" id="{898B7880-AE23-4212-A658-D2F886254A7D}"/>
                </a:ext>
              </a:extLst>
            </p:cNvPr>
            <p:cNvSpPr>
              <a:spLocks noChangeArrowheads="1"/>
            </p:cNvSpPr>
            <p:nvPr userDrawn="1"/>
          </p:nvSpPr>
          <p:spPr bwMode="ltGray">
            <a:xfrm>
              <a:off x="7062" y="2603"/>
              <a:ext cx="49" cy="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a:extLst>
                <a:ext uri="{FF2B5EF4-FFF2-40B4-BE49-F238E27FC236}">
                  <a16:creationId xmlns:a16="http://schemas.microsoft.com/office/drawing/2014/main" id="{B71B4D24-D052-4EB8-BBD5-5A7C826911B5}"/>
                </a:ext>
              </a:extLst>
            </p:cNvPr>
            <p:cNvSpPr>
              <a:spLocks/>
            </p:cNvSpPr>
            <p:nvPr userDrawn="1"/>
          </p:nvSpPr>
          <p:spPr bwMode="ltGray">
            <a:xfrm>
              <a:off x="5337" y="0"/>
              <a:ext cx="1478" cy="4320"/>
            </a:xfrm>
            <a:custGeom>
              <a:avLst/>
              <a:gdLst>
                <a:gd name="T0" fmla="*/ 141 w 4270"/>
                <a:gd name="T1" fmla="*/ 6283 h 12470"/>
                <a:gd name="T2" fmla="*/ 2271 w 4270"/>
                <a:gd name="T3" fmla="*/ 1351 h 12470"/>
                <a:gd name="T4" fmla="*/ 4270 w 4270"/>
                <a:gd name="T5" fmla="*/ 0 h 12470"/>
                <a:gd name="T6" fmla="*/ 3945 w 4270"/>
                <a:gd name="T7" fmla="*/ 0 h 12470"/>
                <a:gd name="T8" fmla="*/ 2178 w 4270"/>
                <a:gd name="T9" fmla="*/ 1244 h 12470"/>
                <a:gd name="T10" fmla="*/ 681 w 4270"/>
                <a:gd name="T11" fmla="*/ 3244 h 12470"/>
                <a:gd name="T12" fmla="*/ 0 w 4270"/>
                <a:gd name="T13" fmla="*/ 6283 h 12470"/>
                <a:gd name="T14" fmla="*/ 681 w 4270"/>
                <a:gd name="T15" fmla="*/ 9309 h 12470"/>
                <a:gd name="T16" fmla="*/ 2178 w 4270"/>
                <a:gd name="T17" fmla="*/ 11283 h 12470"/>
                <a:gd name="T18" fmla="*/ 3897 w 4270"/>
                <a:gd name="T19" fmla="*/ 12470 h 12470"/>
                <a:gd name="T20" fmla="*/ 4226 w 4270"/>
                <a:gd name="T21" fmla="*/ 12470 h 12470"/>
                <a:gd name="T22" fmla="*/ 2274 w 4270"/>
                <a:gd name="T23" fmla="*/ 11178 h 12470"/>
                <a:gd name="T24" fmla="*/ 141 w 4270"/>
                <a:gd name="T25" fmla="*/ 6283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70" h="12470">
                  <a:moveTo>
                    <a:pt x="141" y="6283"/>
                  </a:moveTo>
                  <a:cubicBezTo>
                    <a:pt x="141" y="3854"/>
                    <a:pt x="1299" y="2260"/>
                    <a:pt x="2271" y="1351"/>
                  </a:cubicBezTo>
                  <a:cubicBezTo>
                    <a:pt x="3105" y="570"/>
                    <a:pt x="3948" y="146"/>
                    <a:pt x="4270" y="0"/>
                  </a:cubicBezTo>
                  <a:cubicBezTo>
                    <a:pt x="3945" y="0"/>
                    <a:pt x="3945" y="0"/>
                    <a:pt x="3945" y="0"/>
                  </a:cubicBezTo>
                  <a:cubicBezTo>
                    <a:pt x="3528" y="214"/>
                    <a:pt x="2850" y="616"/>
                    <a:pt x="2178" y="1244"/>
                  </a:cubicBezTo>
                  <a:cubicBezTo>
                    <a:pt x="1546" y="1834"/>
                    <a:pt x="1042" y="2507"/>
                    <a:pt x="681" y="3244"/>
                  </a:cubicBezTo>
                  <a:cubicBezTo>
                    <a:pt x="229" y="4164"/>
                    <a:pt x="0" y="5187"/>
                    <a:pt x="0" y="6283"/>
                  </a:cubicBezTo>
                  <a:cubicBezTo>
                    <a:pt x="0" y="7378"/>
                    <a:pt x="229" y="8397"/>
                    <a:pt x="681" y="9309"/>
                  </a:cubicBezTo>
                  <a:cubicBezTo>
                    <a:pt x="1042" y="10039"/>
                    <a:pt x="1546" y="10703"/>
                    <a:pt x="2178" y="11283"/>
                  </a:cubicBezTo>
                  <a:cubicBezTo>
                    <a:pt x="2825" y="11875"/>
                    <a:pt x="3477" y="12258"/>
                    <a:pt x="3897" y="12470"/>
                  </a:cubicBezTo>
                  <a:cubicBezTo>
                    <a:pt x="4226" y="12470"/>
                    <a:pt x="4226" y="12470"/>
                    <a:pt x="4226" y="12470"/>
                  </a:cubicBezTo>
                  <a:cubicBezTo>
                    <a:pt x="3877" y="12315"/>
                    <a:pt x="3073" y="11910"/>
                    <a:pt x="2274" y="11178"/>
                  </a:cubicBezTo>
                  <a:cubicBezTo>
                    <a:pt x="1301" y="10287"/>
                    <a:pt x="141" y="8713"/>
                    <a:pt x="141" y="6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7B4E98AA-1646-4972-AB85-8BCF316CA769}"/>
                </a:ext>
              </a:extLst>
            </p:cNvPr>
            <p:cNvSpPr>
              <a:spLocks noEditPoints="1"/>
            </p:cNvSpPr>
            <p:nvPr userDrawn="1"/>
          </p:nvSpPr>
          <p:spPr bwMode="ltGray">
            <a:xfrm>
              <a:off x="5714" y="1184"/>
              <a:ext cx="1963" cy="1936"/>
            </a:xfrm>
            <a:custGeom>
              <a:avLst/>
              <a:gdLst>
                <a:gd name="T0" fmla="*/ 5253 w 5672"/>
                <a:gd name="T1" fmla="*/ 472 h 5589"/>
                <a:gd name="T2" fmla="*/ 5253 w 5672"/>
                <a:gd name="T3" fmla="*/ 330 h 5589"/>
                <a:gd name="T4" fmla="*/ 5111 w 5672"/>
                <a:gd name="T5" fmla="*/ 330 h 5589"/>
                <a:gd name="T6" fmla="*/ 5111 w 5672"/>
                <a:gd name="T7" fmla="*/ 472 h 5589"/>
                <a:gd name="T8" fmla="*/ 5043 w 5672"/>
                <a:gd name="T9" fmla="*/ 472 h 5589"/>
                <a:gd name="T10" fmla="*/ 5043 w 5672"/>
                <a:gd name="T11" fmla="*/ 330 h 5589"/>
                <a:gd name="T12" fmla="*/ 4901 w 5672"/>
                <a:gd name="T13" fmla="*/ 330 h 5589"/>
                <a:gd name="T14" fmla="*/ 4901 w 5672"/>
                <a:gd name="T15" fmla="*/ 472 h 5589"/>
                <a:gd name="T16" fmla="*/ 4174 w 5672"/>
                <a:gd name="T17" fmla="*/ 472 h 5589"/>
                <a:gd name="T18" fmla="*/ 4174 w 5672"/>
                <a:gd name="T19" fmla="*/ 0 h 5589"/>
                <a:gd name="T20" fmla="*/ 4032 w 5672"/>
                <a:gd name="T21" fmla="*/ 0 h 5589"/>
                <a:gd name="T22" fmla="*/ 4032 w 5672"/>
                <a:gd name="T23" fmla="*/ 472 h 5589"/>
                <a:gd name="T24" fmla="*/ 3298 w 5672"/>
                <a:gd name="T25" fmla="*/ 472 h 5589"/>
                <a:gd name="T26" fmla="*/ 3298 w 5672"/>
                <a:gd name="T27" fmla="*/ 0 h 5589"/>
                <a:gd name="T28" fmla="*/ 3156 w 5672"/>
                <a:gd name="T29" fmla="*/ 0 h 5589"/>
                <a:gd name="T30" fmla="*/ 3156 w 5672"/>
                <a:gd name="T31" fmla="*/ 472 h 5589"/>
                <a:gd name="T32" fmla="*/ 1740 w 5672"/>
                <a:gd name="T33" fmla="*/ 472 h 5589"/>
                <a:gd name="T34" fmla="*/ 1740 w 5672"/>
                <a:gd name="T35" fmla="*/ 1054 h 5589"/>
                <a:gd name="T36" fmla="*/ 0 w 5672"/>
                <a:gd name="T37" fmla="*/ 2841 h 5589"/>
                <a:gd name="T38" fmla="*/ 1740 w 5672"/>
                <a:gd name="T39" fmla="*/ 4628 h 5589"/>
                <a:gd name="T40" fmla="*/ 1740 w 5672"/>
                <a:gd name="T41" fmla="*/ 5206 h 5589"/>
                <a:gd name="T42" fmla="*/ 3156 w 5672"/>
                <a:gd name="T43" fmla="*/ 5206 h 5589"/>
                <a:gd name="T44" fmla="*/ 3156 w 5672"/>
                <a:gd name="T45" fmla="*/ 5589 h 5589"/>
                <a:gd name="T46" fmla="*/ 3298 w 5672"/>
                <a:gd name="T47" fmla="*/ 5589 h 5589"/>
                <a:gd name="T48" fmla="*/ 3298 w 5672"/>
                <a:gd name="T49" fmla="*/ 5206 h 5589"/>
                <a:gd name="T50" fmla="*/ 4032 w 5672"/>
                <a:gd name="T51" fmla="*/ 5206 h 5589"/>
                <a:gd name="T52" fmla="*/ 4032 w 5672"/>
                <a:gd name="T53" fmla="*/ 5589 h 5589"/>
                <a:gd name="T54" fmla="*/ 4174 w 5672"/>
                <a:gd name="T55" fmla="*/ 5589 h 5589"/>
                <a:gd name="T56" fmla="*/ 4174 w 5672"/>
                <a:gd name="T57" fmla="*/ 5206 h 5589"/>
                <a:gd name="T58" fmla="*/ 4901 w 5672"/>
                <a:gd name="T59" fmla="*/ 5206 h 5589"/>
                <a:gd name="T60" fmla="*/ 4901 w 5672"/>
                <a:gd name="T61" fmla="*/ 5347 h 5589"/>
                <a:gd name="T62" fmla="*/ 5043 w 5672"/>
                <a:gd name="T63" fmla="*/ 5347 h 5589"/>
                <a:gd name="T64" fmla="*/ 5043 w 5672"/>
                <a:gd name="T65" fmla="*/ 5206 h 5589"/>
                <a:gd name="T66" fmla="*/ 5111 w 5672"/>
                <a:gd name="T67" fmla="*/ 5206 h 5589"/>
                <a:gd name="T68" fmla="*/ 5111 w 5672"/>
                <a:gd name="T69" fmla="*/ 5347 h 5589"/>
                <a:gd name="T70" fmla="*/ 5253 w 5672"/>
                <a:gd name="T71" fmla="*/ 5347 h 5589"/>
                <a:gd name="T72" fmla="*/ 5253 w 5672"/>
                <a:gd name="T73" fmla="*/ 5206 h 5589"/>
                <a:gd name="T74" fmla="*/ 5672 w 5672"/>
                <a:gd name="T75" fmla="*/ 5206 h 5589"/>
                <a:gd name="T76" fmla="*/ 5672 w 5672"/>
                <a:gd name="T77" fmla="*/ 5064 h 5589"/>
                <a:gd name="T78" fmla="*/ 1881 w 5672"/>
                <a:gd name="T79" fmla="*/ 5064 h 5589"/>
                <a:gd name="T80" fmla="*/ 1881 w 5672"/>
                <a:gd name="T81" fmla="*/ 4625 h 5589"/>
                <a:gd name="T82" fmla="*/ 2178 w 5672"/>
                <a:gd name="T83" fmla="*/ 4580 h 5589"/>
                <a:gd name="T84" fmla="*/ 2145 w 5672"/>
                <a:gd name="T85" fmla="*/ 4442 h 5589"/>
                <a:gd name="T86" fmla="*/ 1881 w 5672"/>
                <a:gd name="T87" fmla="*/ 4482 h 5589"/>
                <a:gd name="T88" fmla="*/ 1881 w 5672"/>
                <a:gd name="T89" fmla="*/ 1200 h 5589"/>
                <a:gd name="T90" fmla="*/ 2154 w 5672"/>
                <a:gd name="T91" fmla="*/ 1242 h 5589"/>
                <a:gd name="T92" fmla="*/ 2188 w 5672"/>
                <a:gd name="T93" fmla="*/ 1104 h 5589"/>
                <a:gd name="T94" fmla="*/ 1881 w 5672"/>
                <a:gd name="T95" fmla="*/ 1058 h 5589"/>
                <a:gd name="T96" fmla="*/ 1881 w 5672"/>
                <a:gd name="T97" fmla="*/ 614 h 5589"/>
                <a:gd name="T98" fmla="*/ 5672 w 5672"/>
                <a:gd name="T99" fmla="*/ 614 h 5589"/>
                <a:gd name="T100" fmla="*/ 5672 w 5672"/>
                <a:gd name="T101" fmla="*/ 472 h 5589"/>
                <a:gd name="T102" fmla="*/ 5253 w 5672"/>
                <a:gd name="T103" fmla="*/ 472 h 5589"/>
                <a:gd name="T104" fmla="*/ 141 w 5672"/>
                <a:gd name="T105" fmla="*/ 2841 h 5589"/>
                <a:gd name="T106" fmla="*/ 1740 w 5672"/>
                <a:gd name="T107" fmla="*/ 1196 h 5589"/>
                <a:gd name="T108" fmla="*/ 1740 w 5672"/>
                <a:gd name="T109" fmla="*/ 4486 h 5589"/>
                <a:gd name="T110" fmla="*/ 141 w 5672"/>
                <a:gd name="T111" fmla="*/ 2841 h 5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72" h="5589">
                  <a:moveTo>
                    <a:pt x="5253" y="472"/>
                  </a:moveTo>
                  <a:cubicBezTo>
                    <a:pt x="5253" y="330"/>
                    <a:pt x="5253" y="330"/>
                    <a:pt x="5253" y="330"/>
                  </a:cubicBezTo>
                  <a:cubicBezTo>
                    <a:pt x="5111" y="330"/>
                    <a:pt x="5111" y="330"/>
                    <a:pt x="5111" y="330"/>
                  </a:cubicBezTo>
                  <a:cubicBezTo>
                    <a:pt x="5111" y="472"/>
                    <a:pt x="5111" y="472"/>
                    <a:pt x="5111" y="472"/>
                  </a:cubicBezTo>
                  <a:cubicBezTo>
                    <a:pt x="5043" y="472"/>
                    <a:pt x="5043" y="472"/>
                    <a:pt x="5043" y="472"/>
                  </a:cubicBezTo>
                  <a:cubicBezTo>
                    <a:pt x="5043" y="330"/>
                    <a:pt x="5043" y="330"/>
                    <a:pt x="5043" y="330"/>
                  </a:cubicBezTo>
                  <a:cubicBezTo>
                    <a:pt x="4901" y="330"/>
                    <a:pt x="4901" y="330"/>
                    <a:pt x="4901" y="330"/>
                  </a:cubicBezTo>
                  <a:cubicBezTo>
                    <a:pt x="4901" y="472"/>
                    <a:pt x="4901" y="472"/>
                    <a:pt x="4901" y="472"/>
                  </a:cubicBezTo>
                  <a:cubicBezTo>
                    <a:pt x="4174" y="472"/>
                    <a:pt x="4174" y="472"/>
                    <a:pt x="4174" y="472"/>
                  </a:cubicBezTo>
                  <a:cubicBezTo>
                    <a:pt x="4174" y="0"/>
                    <a:pt x="4174" y="0"/>
                    <a:pt x="4174" y="0"/>
                  </a:cubicBezTo>
                  <a:cubicBezTo>
                    <a:pt x="4032" y="0"/>
                    <a:pt x="4032" y="0"/>
                    <a:pt x="4032" y="0"/>
                  </a:cubicBezTo>
                  <a:cubicBezTo>
                    <a:pt x="4032" y="472"/>
                    <a:pt x="4032" y="472"/>
                    <a:pt x="4032" y="472"/>
                  </a:cubicBezTo>
                  <a:cubicBezTo>
                    <a:pt x="3298" y="472"/>
                    <a:pt x="3298" y="472"/>
                    <a:pt x="3298" y="472"/>
                  </a:cubicBezTo>
                  <a:cubicBezTo>
                    <a:pt x="3298" y="0"/>
                    <a:pt x="3298" y="0"/>
                    <a:pt x="3298" y="0"/>
                  </a:cubicBezTo>
                  <a:cubicBezTo>
                    <a:pt x="3156" y="0"/>
                    <a:pt x="3156" y="0"/>
                    <a:pt x="3156" y="0"/>
                  </a:cubicBezTo>
                  <a:cubicBezTo>
                    <a:pt x="3156" y="472"/>
                    <a:pt x="3156" y="472"/>
                    <a:pt x="3156" y="472"/>
                  </a:cubicBezTo>
                  <a:cubicBezTo>
                    <a:pt x="1740" y="472"/>
                    <a:pt x="1740" y="472"/>
                    <a:pt x="1740" y="472"/>
                  </a:cubicBezTo>
                  <a:cubicBezTo>
                    <a:pt x="1740" y="1054"/>
                    <a:pt x="1740" y="1054"/>
                    <a:pt x="1740" y="1054"/>
                  </a:cubicBezTo>
                  <a:cubicBezTo>
                    <a:pt x="778" y="1070"/>
                    <a:pt x="0" y="1866"/>
                    <a:pt x="0" y="2841"/>
                  </a:cubicBezTo>
                  <a:cubicBezTo>
                    <a:pt x="0" y="3816"/>
                    <a:pt x="778" y="4612"/>
                    <a:pt x="1740" y="4628"/>
                  </a:cubicBezTo>
                  <a:cubicBezTo>
                    <a:pt x="1740" y="5206"/>
                    <a:pt x="1740" y="5206"/>
                    <a:pt x="1740" y="5206"/>
                  </a:cubicBezTo>
                  <a:cubicBezTo>
                    <a:pt x="3156" y="5206"/>
                    <a:pt x="3156" y="5206"/>
                    <a:pt x="3156" y="5206"/>
                  </a:cubicBezTo>
                  <a:cubicBezTo>
                    <a:pt x="3156" y="5589"/>
                    <a:pt x="3156" y="5589"/>
                    <a:pt x="3156" y="5589"/>
                  </a:cubicBezTo>
                  <a:cubicBezTo>
                    <a:pt x="3298" y="5589"/>
                    <a:pt x="3298" y="5589"/>
                    <a:pt x="3298" y="5589"/>
                  </a:cubicBezTo>
                  <a:cubicBezTo>
                    <a:pt x="3298" y="5206"/>
                    <a:pt x="3298" y="5206"/>
                    <a:pt x="3298" y="5206"/>
                  </a:cubicBezTo>
                  <a:cubicBezTo>
                    <a:pt x="4032" y="5206"/>
                    <a:pt x="4032" y="5206"/>
                    <a:pt x="4032" y="5206"/>
                  </a:cubicBezTo>
                  <a:cubicBezTo>
                    <a:pt x="4032" y="5589"/>
                    <a:pt x="4032" y="5589"/>
                    <a:pt x="4032" y="5589"/>
                  </a:cubicBezTo>
                  <a:cubicBezTo>
                    <a:pt x="4174" y="5589"/>
                    <a:pt x="4174" y="5589"/>
                    <a:pt x="4174" y="5589"/>
                  </a:cubicBezTo>
                  <a:cubicBezTo>
                    <a:pt x="4174" y="5206"/>
                    <a:pt x="4174" y="5206"/>
                    <a:pt x="4174" y="5206"/>
                  </a:cubicBezTo>
                  <a:cubicBezTo>
                    <a:pt x="4901" y="5206"/>
                    <a:pt x="4901" y="5206"/>
                    <a:pt x="4901" y="5206"/>
                  </a:cubicBezTo>
                  <a:cubicBezTo>
                    <a:pt x="4901" y="5347"/>
                    <a:pt x="4901" y="5347"/>
                    <a:pt x="4901" y="5347"/>
                  </a:cubicBezTo>
                  <a:cubicBezTo>
                    <a:pt x="5043" y="5347"/>
                    <a:pt x="5043" y="5347"/>
                    <a:pt x="5043" y="5347"/>
                  </a:cubicBezTo>
                  <a:cubicBezTo>
                    <a:pt x="5043" y="5206"/>
                    <a:pt x="5043" y="5206"/>
                    <a:pt x="5043" y="5206"/>
                  </a:cubicBezTo>
                  <a:cubicBezTo>
                    <a:pt x="5111" y="5206"/>
                    <a:pt x="5111" y="5206"/>
                    <a:pt x="5111" y="5206"/>
                  </a:cubicBezTo>
                  <a:cubicBezTo>
                    <a:pt x="5111" y="5347"/>
                    <a:pt x="5111" y="5347"/>
                    <a:pt x="5111" y="5347"/>
                  </a:cubicBezTo>
                  <a:cubicBezTo>
                    <a:pt x="5253" y="5347"/>
                    <a:pt x="5253" y="5347"/>
                    <a:pt x="5253" y="5347"/>
                  </a:cubicBezTo>
                  <a:cubicBezTo>
                    <a:pt x="5253" y="5206"/>
                    <a:pt x="5253" y="5206"/>
                    <a:pt x="5253" y="5206"/>
                  </a:cubicBezTo>
                  <a:cubicBezTo>
                    <a:pt x="5672" y="5206"/>
                    <a:pt x="5672" y="5206"/>
                    <a:pt x="5672" y="5206"/>
                  </a:cubicBezTo>
                  <a:cubicBezTo>
                    <a:pt x="5672" y="5064"/>
                    <a:pt x="5672" y="5064"/>
                    <a:pt x="5672" y="5064"/>
                  </a:cubicBezTo>
                  <a:cubicBezTo>
                    <a:pt x="1881" y="5064"/>
                    <a:pt x="1881" y="5064"/>
                    <a:pt x="1881" y="5064"/>
                  </a:cubicBezTo>
                  <a:cubicBezTo>
                    <a:pt x="1881" y="4625"/>
                    <a:pt x="1881" y="4625"/>
                    <a:pt x="1881" y="4625"/>
                  </a:cubicBezTo>
                  <a:cubicBezTo>
                    <a:pt x="1982" y="4618"/>
                    <a:pt x="2081" y="4603"/>
                    <a:pt x="2178" y="4580"/>
                  </a:cubicBezTo>
                  <a:cubicBezTo>
                    <a:pt x="2145" y="4442"/>
                    <a:pt x="2145" y="4442"/>
                    <a:pt x="2145" y="4442"/>
                  </a:cubicBezTo>
                  <a:cubicBezTo>
                    <a:pt x="2059" y="4463"/>
                    <a:pt x="1971" y="4476"/>
                    <a:pt x="1881" y="4482"/>
                  </a:cubicBezTo>
                  <a:cubicBezTo>
                    <a:pt x="1881" y="1200"/>
                    <a:pt x="1881" y="1200"/>
                    <a:pt x="1881" y="1200"/>
                  </a:cubicBezTo>
                  <a:cubicBezTo>
                    <a:pt x="1974" y="1206"/>
                    <a:pt x="2065" y="1220"/>
                    <a:pt x="2154" y="1242"/>
                  </a:cubicBezTo>
                  <a:cubicBezTo>
                    <a:pt x="2188" y="1104"/>
                    <a:pt x="2188" y="1104"/>
                    <a:pt x="2188" y="1104"/>
                  </a:cubicBezTo>
                  <a:cubicBezTo>
                    <a:pt x="2088" y="1080"/>
                    <a:pt x="1985" y="1064"/>
                    <a:pt x="1881" y="1058"/>
                  </a:cubicBezTo>
                  <a:cubicBezTo>
                    <a:pt x="1881" y="614"/>
                    <a:pt x="1881" y="614"/>
                    <a:pt x="1881" y="614"/>
                  </a:cubicBezTo>
                  <a:cubicBezTo>
                    <a:pt x="5672" y="614"/>
                    <a:pt x="5672" y="614"/>
                    <a:pt x="5672" y="614"/>
                  </a:cubicBezTo>
                  <a:cubicBezTo>
                    <a:pt x="5672" y="472"/>
                    <a:pt x="5672" y="472"/>
                    <a:pt x="5672" y="472"/>
                  </a:cubicBezTo>
                  <a:lnTo>
                    <a:pt x="5253" y="472"/>
                  </a:lnTo>
                  <a:close/>
                  <a:moveTo>
                    <a:pt x="141" y="2841"/>
                  </a:moveTo>
                  <a:cubicBezTo>
                    <a:pt x="141" y="1944"/>
                    <a:pt x="856" y="1212"/>
                    <a:pt x="1740" y="1196"/>
                  </a:cubicBezTo>
                  <a:cubicBezTo>
                    <a:pt x="1740" y="4486"/>
                    <a:pt x="1740" y="4486"/>
                    <a:pt x="1740" y="4486"/>
                  </a:cubicBezTo>
                  <a:cubicBezTo>
                    <a:pt x="856" y="4470"/>
                    <a:pt x="141" y="3738"/>
                    <a:pt x="141" y="28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F4CC2E9C-5F65-4C0C-88E2-C3C459AF40E8}"/>
                </a:ext>
              </a:extLst>
            </p:cNvPr>
            <p:cNvSpPr>
              <a:spLocks/>
            </p:cNvSpPr>
            <p:nvPr userDrawn="1"/>
          </p:nvSpPr>
          <p:spPr bwMode="ltGray">
            <a:xfrm>
              <a:off x="6561" y="1608"/>
              <a:ext cx="130" cy="104"/>
            </a:xfrm>
            <a:custGeom>
              <a:avLst/>
              <a:gdLst>
                <a:gd name="T0" fmla="*/ 57 w 377"/>
                <a:gd name="T1" fmla="*/ 0 h 302"/>
                <a:gd name="T2" fmla="*/ 0 w 377"/>
                <a:gd name="T3" fmla="*/ 130 h 302"/>
                <a:gd name="T4" fmla="*/ 289 w 377"/>
                <a:gd name="T5" fmla="*/ 302 h 302"/>
                <a:gd name="T6" fmla="*/ 377 w 377"/>
                <a:gd name="T7" fmla="*/ 191 h 302"/>
                <a:gd name="T8" fmla="*/ 57 w 377"/>
                <a:gd name="T9" fmla="*/ 0 h 302"/>
              </a:gdLst>
              <a:ahLst/>
              <a:cxnLst>
                <a:cxn ang="0">
                  <a:pos x="T0" y="T1"/>
                </a:cxn>
                <a:cxn ang="0">
                  <a:pos x="T2" y="T3"/>
                </a:cxn>
                <a:cxn ang="0">
                  <a:pos x="T4" y="T5"/>
                </a:cxn>
                <a:cxn ang="0">
                  <a:pos x="T6" y="T7"/>
                </a:cxn>
                <a:cxn ang="0">
                  <a:pos x="T8" y="T9"/>
                </a:cxn>
              </a:cxnLst>
              <a:rect l="0" t="0" r="r" b="b"/>
              <a:pathLst>
                <a:path w="377" h="302">
                  <a:moveTo>
                    <a:pt x="57" y="0"/>
                  </a:moveTo>
                  <a:cubicBezTo>
                    <a:pt x="0" y="130"/>
                    <a:pt x="0" y="130"/>
                    <a:pt x="0" y="130"/>
                  </a:cubicBezTo>
                  <a:cubicBezTo>
                    <a:pt x="88" y="168"/>
                    <a:pt x="220" y="247"/>
                    <a:pt x="289" y="302"/>
                  </a:cubicBezTo>
                  <a:cubicBezTo>
                    <a:pt x="377" y="191"/>
                    <a:pt x="377" y="191"/>
                    <a:pt x="377" y="191"/>
                  </a:cubicBezTo>
                  <a:cubicBezTo>
                    <a:pt x="299" y="129"/>
                    <a:pt x="155" y="43"/>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3A49383D-4CC5-4C01-BDA1-3997365628E7}"/>
                </a:ext>
              </a:extLst>
            </p:cNvPr>
            <p:cNvSpPr>
              <a:spLocks/>
            </p:cNvSpPr>
            <p:nvPr userDrawn="1"/>
          </p:nvSpPr>
          <p:spPr bwMode="ltGray">
            <a:xfrm>
              <a:off x="7272" y="1725"/>
              <a:ext cx="405" cy="879"/>
            </a:xfrm>
            <a:custGeom>
              <a:avLst/>
              <a:gdLst>
                <a:gd name="T0" fmla="*/ 0 w 1172"/>
                <a:gd name="T1" fmla="*/ 1269 h 2538"/>
                <a:gd name="T2" fmla="*/ 1142 w 1172"/>
                <a:gd name="T3" fmla="*/ 2538 h 2538"/>
                <a:gd name="T4" fmla="*/ 1172 w 1172"/>
                <a:gd name="T5" fmla="*/ 2538 h 2538"/>
                <a:gd name="T6" fmla="*/ 1172 w 1172"/>
                <a:gd name="T7" fmla="*/ 2396 h 2538"/>
                <a:gd name="T8" fmla="*/ 1142 w 1172"/>
                <a:gd name="T9" fmla="*/ 2396 h 2538"/>
                <a:gd name="T10" fmla="*/ 142 w 1172"/>
                <a:gd name="T11" fmla="*/ 1269 h 2538"/>
                <a:gd name="T12" fmla="*/ 1142 w 1172"/>
                <a:gd name="T13" fmla="*/ 142 h 2538"/>
                <a:gd name="T14" fmla="*/ 1172 w 1172"/>
                <a:gd name="T15" fmla="*/ 142 h 2538"/>
                <a:gd name="T16" fmla="*/ 1172 w 1172"/>
                <a:gd name="T17" fmla="*/ 0 h 2538"/>
                <a:gd name="T18" fmla="*/ 1142 w 1172"/>
                <a:gd name="T19" fmla="*/ 0 h 2538"/>
                <a:gd name="T20" fmla="*/ 0 w 1172"/>
                <a:gd name="T21" fmla="*/ 1269 h 2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2" h="2538">
                  <a:moveTo>
                    <a:pt x="0" y="1269"/>
                  </a:moveTo>
                  <a:cubicBezTo>
                    <a:pt x="0" y="1969"/>
                    <a:pt x="512" y="2538"/>
                    <a:pt x="1142" y="2538"/>
                  </a:cubicBezTo>
                  <a:cubicBezTo>
                    <a:pt x="1172" y="2538"/>
                    <a:pt x="1172" y="2538"/>
                    <a:pt x="1172" y="2538"/>
                  </a:cubicBezTo>
                  <a:cubicBezTo>
                    <a:pt x="1172" y="2396"/>
                    <a:pt x="1172" y="2396"/>
                    <a:pt x="1172" y="2396"/>
                  </a:cubicBezTo>
                  <a:cubicBezTo>
                    <a:pt x="1142" y="2396"/>
                    <a:pt x="1142" y="2396"/>
                    <a:pt x="1142" y="2396"/>
                  </a:cubicBezTo>
                  <a:cubicBezTo>
                    <a:pt x="590" y="2396"/>
                    <a:pt x="142" y="1891"/>
                    <a:pt x="142" y="1269"/>
                  </a:cubicBezTo>
                  <a:cubicBezTo>
                    <a:pt x="142" y="648"/>
                    <a:pt x="590" y="142"/>
                    <a:pt x="1142" y="142"/>
                  </a:cubicBezTo>
                  <a:cubicBezTo>
                    <a:pt x="1172" y="142"/>
                    <a:pt x="1172" y="142"/>
                    <a:pt x="1172" y="142"/>
                  </a:cubicBezTo>
                  <a:cubicBezTo>
                    <a:pt x="1172" y="0"/>
                    <a:pt x="1172" y="0"/>
                    <a:pt x="1172" y="0"/>
                  </a:cubicBezTo>
                  <a:cubicBezTo>
                    <a:pt x="1142" y="0"/>
                    <a:pt x="1142" y="0"/>
                    <a:pt x="1142" y="0"/>
                  </a:cubicBezTo>
                  <a:cubicBezTo>
                    <a:pt x="512" y="0"/>
                    <a:pt x="0" y="570"/>
                    <a:pt x="0" y="1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D4904938-D301-41B5-9B98-28A049626B96}"/>
                </a:ext>
              </a:extLst>
            </p:cNvPr>
            <p:cNvSpPr>
              <a:spLocks noEditPoints="1"/>
            </p:cNvSpPr>
            <p:nvPr userDrawn="1"/>
          </p:nvSpPr>
          <p:spPr bwMode="ltGray">
            <a:xfrm>
              <a:off x="3287" y="0"/>
              <a:ext cx="1107" cy="4320"/>
            </a:xfrm>
            <a:custGeom>
              <a:avLst/>
              <a:gdLst>
                <a:gd name="T0" fmla="*/ 1670 w 3198"/>
                <a:gd name="T1" fmla="*/ 4733 h 12470"/>
                <a:gd name="T2" fmla="*/ 1670 w 3198"/>
                <a:gd name="T3" fmla="*/ 0 h 12470"/>
                <a:gd name="T4" fmla="*/ 1528 w 3198"/>
                <a:gd name="T5" fmla="*/ 0 h 12470"/>
                <a:gd name="T6" fmla="*/ 1528 w 3198"/>
                <a:gd name="T7" fmla="*/ 4733 h 12470"/>
                <a:gd name="T8" fmla="*/ 0 w 3198"/>
                <a:gd name="T9" fmla="*/ 6308 h 12470"/>
                <a:gd name="T10" fmla="*/ 1528 w 3198"/>
                <a:gd name="T11" fmla="*/ 7882 h 12470"/>
                <a:gd name="T12" fmla="*/ 1528 w 3198"/>
                <a:gd name="T13" fmla="*/ 12470 h 12470"/>
                <a:gd name="T14" fmla="*/ 1670 w 3198"/>
                <a:gd name="T15" fmla="*/ 12470 h 12470"/>
                <a:gd name="T16" fmla="*/ 1670 w 3198"/>
                <a:gd name="T17" fmla="*/ 7882 h 12470"/>
                <a:gd name="T18" fmla="*/ 3198 w 3198"/>
                <a:gd name="T19" fmla="*/ 6308 h 12470"/>
                <a:gd name="T20" fmla="*/ 1670 w 3198"/>
                <a:gd name="T21" fmla="*/ 4733 h 12470"/>
                <a:gd name="T22" fmla="*/ 1528 w 3198"/>
                <a:gd name="T23" fmla="*/ 6857 h 12470"/>
                <a:gd name="T24" fmla="*/ 1187 w 3198"/>
                <a:gd name="T25" fmla="*/ 6698 h 12470"/>
                <a:gd name="T26" fmla="*/ 1018 w 3198"/>
                <a:gd name="T27" fmla="*/ 6308 h 12470"/>
                <a:gd name="T28" fmla="*/ 1528 w 3198"/>
                <a:gd name="T29" fmla="*/ 5758 h 12470"/>
                <a:gd name="T30" fmla="*/ 1528 w 3198"/>
                <a:gd name="T31" fmla="*/ 6857 h 12470"/>
                <a:gd name="T32" fmla="*/ 1528 w 3198"/>
                <a:gd name="T33" fmla="*/ 5616 h 12470"/>
                <a:gd name="T34" fmla="*/ 876 w 3198"/>
                <a:gd name="T35" fmla="*/ 6308 h 12470"/>
                <a:gd name="T36" fmla="*/ 1089 w 3198"/>
                <a:gd name="T37" fmla="*/ 6800 h 12470"/>
                <a:gd name="T38" fmla="*/ 1528 w 3198"/>
                <a:gd name="T39" fmla="*/ 6999 h 12470"/>
                <a:gd name="T40" fmla="*/ 1528 w 3198"/>
                <a:gd name="T41" fmla="*/ 7740 h 12470"/>
                <a:gd name="T42" fmla="*/ 142 w 3198"/>
                <a:gd name="T43" fmla="*/ 6308 h 12470"/>
                <a:gd name="T44" fmla="*/ 1528 w 3198"/>
                <a:gd name="T45" fmla="*/ 4875 h 12470"/>
                <a:gd name="T46" fmla="*/ 1528 w 3198"/>
                <a:gd name="T47" fmla="*/ 5616 h 12470"/>
                <a:gd name="T48" fmla="*/ 1670 w 3198"/>
                <a:gd name="T49" fmla="*/ 5758 h 12470"/>
                <a:gd name="T50" fmla="*/ 2180 w 3198"/>
                <a:gd name="T51" fmla="*/ 6308 h 12470"/>
                <a:gd name="T52" fmla="*/ 1670 w 3198"/>
                <a:gd name="T53" fmla="*/ 6857 h 12470"/>
                <a:gd name="T54" fmla="*/ 1670 w 3198"/>
                <a:gd name="T55" fmla="*/ 5758 h 12470"/>
                <a:gd name="T56" fmla="*/ 1670 w 3198"/>
                <a:gd name="T57" fmla="*/ 7740 h 12470"/>
                <a:gd name="T58" fmla="*/ 1670 w 3198"/>
                <a:gd name="T59" fmla="*/ 6999 h 12470"/>
                <a:gd name="T60" fmla="*/ 2322 w 3198"/>
                <a:gd name="T61" fmla="*/ 6308 h 12470"/>
                <a:gd name="T62" fmla="*/ 1670 w 3198"/>
                <a:gd name="T63" fmla="*/ 5616 h 12470"/>
                <a:gd name="T64" fmla="*/ 1670 w 3198"/>
                <a:gd name="T65" fmla="*/ 4875 h 12470"/>
                <a:gd name="T66" fmla="*/ 3056 w 3198"/>
                <a:gd name="T67" fmla="*/ 6308 h 12470"/>
                <a:gd name="T68" fmla="*/ 1670 w 3198"/>
                <a:gd name="T69" fmla="*/ 7740 h 1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98" h="12470">
                  <a:moveTo>
                    <a:pt x="1670" y="4733"/>
                  </a:moveTo>
                  <a:cubicBezTo>
                    <a:pt x="1670" y="0"/>
                    <a:pt x="1670" y="0"/>
                    <a:pt x="1670" y="0"/>
                  </a:cubicBezTo>
                  <a:cubicBezTo>
                    <a:pt x="1528" y="0"/>
                    <a:pt x="1528" y="0"/>
                    <a:pt x="1528" y="0"/>
                  </a:cubicBezTo>
                  <a:cubicBezTo>
                    <a:pt x="1528" y="4733"/>
                    <a:pt x="1528" y="4733"/>
                    <a:pt x="1528" y="4733"/>
                  </a:cubicBezTo>
                  <a:cubicBezTo>
                    <a:pt x="679" y="4770"/>
                    <a:pt x="0" y="5462"/>
                    <a:pt x="0" y="6308"/>
                  </a:cubicBezTo>
                  <a:cubicBezTo>
                    <a:pt x="0" y="7153"/>
                    <a:pt x="679" y="7845"/>
                    <a:pt x="1528" y="7882"/>
                  </a:cubicBezTo>
                  <a:cubicBezTo>
                    <a:pt x="1528" y="12470"/>
                    <a:pt x="1528" y="12470"/>
                    <a:pt x="1528" y="12470"/>
                  </a:cubicBezTo>
                  <a:cubicBezTo>
                    <a:pt x="1670" y="12470"/>
                    <a:pt x="1670" y="12470"/>
                    <a:pt x="1670" y="12470"/>
                  </a:cubicBezTo>
                  <a:cubicBezTo>
                    <a:pt x="1670" y="7882"/>
                    <a:pt x="1670" y="7882"/>
                    <a:pt x="1670" y="7882"/>
                  </a:cubicBezTo>
                  <a:cubicBezTo>
                    <a:pt x="2519" y="7845"/>
                    <a:pt x="3198" y="7153"/>
                    <a:pt x="3198" y="6308"/>
                  </a:cubicBezTo>
                  <a:cubicBezTo>
                    <a:pt x="3198" y="5462"/>
                    <a:pt x="2519" y="4770"/>
                    <a:pt x="1670" y="4733"/>
                  </a:cubicBezTo>
                  <a:close/>
                  <a:moveTo>
                    <a:pt x="1528" y="6857"/>
                  </a:moveTo>
                  <a:cubicBezTo>
                    <a:pt x="1399" y="6842"/>
                    <a:pt x="1280" y="6787"/>
                    <a:pt x="1187" y="6698"/>
                  </a:cubicBezTo>
                  <a:cubicBezTo>
                    <a:pt x="1078" y="6593"/>
                    <a:pt x="1018" y="6455"/>
                    <a:pt x="1018" y="6308"/>
                  </a:cubicBezTo>
                  <a:cubicBezTo>
                    <a:pt x="1018" y="6025"/>
                    <a:pt x="1241" y="5792"/>
                    <a:pt x="1528" y="5758"/>
                  </a:cubicBezTo>
                  <a:lnTo>
                    <a:pt x="1528" y="6857"/>
                  </a:lnTo>
                  <a:close/>
                  <a:moveTo>
                    <a:pt x="1528" y="5616"/>
                  </a:moveTo>
                  <a:cubicBezTo>
                    <a:pt x="1163" y="5650"/>
                    <a:pt x="876" y="5947"/>
                    <a:pt x="876" y="6308"/>
                  </a:cubicBezTo>
                  <a:cubicBezTo>
                    <a:pt x="876" y="6494"/>
                    <a:pt x="952" y="6669"/>
                    <a:pt x="1089" y="6800"/>
                  </a:cubicBezTo>
                  <a:cubicBezTo>
                    <a:pt x="1209" y="6915"/>
                    <a:pt x="1362" y="6984"/>
                    <a:pt x="1528" y="6999"/>
                  </a:cubicBezTo>
                  <a:cubicBezTo>
                    <a:pt x="1528" y="7740"/>
                    <a:pt x="1528" y="7740"/>
                    <a:pt x="1528" y="7740"/>
                  </a:cubicBezTo>
                  <a:cubicBezTo>
                    <a:pt x="757" y="7704"/>
                    <a:pt x="142" y="7075"/>
                    <a:pt x="142" y="6308"/>
                  </a:cubicBezTo>
                  <a:cubicBezTo>
                    <a:pt x="142" y="5540"/>
                    <a:pt x="757" y="4912"/>
                    <a:pt x="1528" y="4875"/>
                  </a:cubicBezTo>
                  <a:lnTo>
                    <a:pt x="1528" y="5616"/>
                  </a:lnTo>
                  <a:close/>
                  <a:moveTo>
                    <a:pt x="1670" y="5758"/>
                  </a:moveTo>
                  <a:cubicBezTo>
                    <a:pt x="1957" y="5792"/>
                    <a:pt x="2180" y="6025"/>
                    <a:pt x="2180" y="6308"/>
                  </a:cubicBezTo>
                  <a:cubicBezTo>
                    <a:pt x="2180" y="6590"/>
                    <a:pt x="1957" y="6823"/>
                    <a:pt x="1670" y="6857"/>
                  </a:cubicBezTo>
                  <a:lnTo>
                    <a:pt x="1670" y="5758"/>
                  </a:lnTo>
                  <a:close/>
                  <a:moveTo>
                    <a:pt x="1670" y="7740"/>
                  </a:moveTo>
                  <a:cubicBezTo>
                    <a:pt x="1670" y="6999"/>
                    <a:pt x="1670" y="6999"/>
                    <a:pt x="1670" y="6999"/>
                  </a:cubicBezTo>
                  <a:cubicBezTo>
                    <a:pt x="2035" y="6965"/>
                    <a:pt x="2322" y="6668"/>
                    <a:pt x="2322" y="6308"/>
                  </a:cubicBezTo>
                  <a:cubicBezTo>
                    <a:pt x="2322" y="5947"/>
                    <a:pt x="2035" y="5650"/>
                    <a:pt x="1670" y="5616"/>
                  </a:cubicBezTo>
                  <a:cubicBezTo>
                    <a:pt x="1670" y="4875"/>
                    <a:pt x="1670" y="4875"/>
                    <a:pt x="1670" y="4875"/>
                  </a:cubicBezTo>
                  <a:cubicBezTo>
                    <a:pt x="2441" y="4912"/>
                    <a:pt x="3056" y="5540"/>
                    <a:pt x="3056" y="6308"/>
                  </a:cubicBezTo>
                  <a:cubicBezTo>
                    <a:pt x="3056" y="7075"/>
                    <a:pt x="2441" y="7704"/>
                    <a:pt x="1670" y="77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4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4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19727308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 Gray Basket">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768093" y="3469090"/>
            <a:ext cx="10680195" cy="823912"/>
          </a:xfrm>
        </p:spPr>
        <p:txBody>
          <a:bodyPr wrap="square" anchor="b">
            <a:spAutoFit/>
          </a:bodyPr>
          <a:lstStyle>
            <a:lvl1pPr marL="228600" indent="-228600" algn="ctr">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16"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68093" y="4958177"/>
            <a:ext cx="10674098" cy="332399"/>
          </a:xfrm>
        </p:spPr>
        <p:txBody>
          <a:bodyPr wrap="square" anchor="t">
            <a:spAutoFit/>
          </a:bodyPr>
          <a:lstStyle>
            <a:lvl1pPr marL="0" indent="0" algn="ctr">
              <a:spcBef>
                <a:spcPts val="0"/>
              </a:spcBef>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4" name="Straight Connector 3">
            <a:extLst>
              <a:ext uri="{FF2B5EF4-FFF2-40B4-BE49-F238E27FC236}">
                <a16:creationId xmlns:a16="http://schemas.microsoft.com/office/drawing/2014/main" id="{A2D6956F-4BF5-4372-BA7E-E23F3063D1A4}"/>
              </a:ext>
            </a:extLst>
          </p:cNvPr>
          <p:cNvCxnSpPr/>
          <p:nvPr userDrawn="1"/>
        </p:nvCxnSpPr>
        <p:spPr>
          <a:xfrm>
            <a:off x="4252762" y="4573302"/>
            <a:ext cx="3686476"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Tree>
    <p:extLst>
      <p:ext uri="{BB962C8B-B14F-4D97-AF65-F5344CB8AC3E}">
        <p14:creationId xmlns:p14="http://schemas.microsoft.com/office/powerpoint/2010/main" val="21499029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 Blue Basket">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0625FBCC-2C77-1548-B8F1-57A5595D5DB4}" type="slidenum">
              <a:rPr lang="en-US"/>
              <a:pPr/>
              <a:t>‹#›</a:t>
            </a:fld>
            <a:endParaRPr lang="en-US"/>
          </a:p>
        </p:txBody>
      </p:sp>
      <p:sp>
        <p:nvSpPr>
          <p:cNvPr id="6" name="Text Placeholder 2">
            <a:extLst>
              <a:ext uri="{FF2B5EF4-FFF2-40B4-BE49-F238E27FC236}">
                <a16:creationId xmlns:a16="http://schemas.microsoft.com/office/drawing/2014/main" id="{F6C4E5E8-EA46-4131-99C5-B649851B1257}"/>
              </a:ext>
            </a:extLst>
          </p:cNvPr>
          <p:cNvSpPr>
            <a:spLocks noGrp="1"/>
          </p:cNvSpPr>
          <p:nvPr>
            <p:ph type="body" idx="1" hasCustomPrompt="1"/>
          </p:nvPr>
        </p:nvSpPr>
        <p:spPr bwMode="black">
          <a:xfrm>
            <a:off x="510926" y="3819824"/>
            <a:ext cx="10577698" cy="823912"/>
          </a:xfrm>
        </p:spPr>
        <p:txBody>
          <a:bodyPr wrap="square" anchor="b">
            <a:spAutoFit/>
          </a:bodyPr>
          <a:lstStyle>
            <a:lvl1pPr marL="228600" indent="-228600">
              <a:buFont typeface="Action NBA Condensed Bold" pitchFamily="50" charset="0"/>
              <a:buChar char="“"/>
              <a:defRPr sz="6000" b="1" spc="20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a quote.”</a:t>
            </a:r>
          </a:p>
        </p:txBody>
      </p:sp>
      <p:sp>
        <p:nvSpPr>
          <p:cNvPr id="7" name="Text Placeholder 4">
            <a:extLst>
              <a:ext uri="{FF2B5EF4-FFF2-40B4-BE49-F238E27FC236}">
                <a16:creationId xmlns:a16="http://schemas.microsoft.com/office/drawing/2014/main" id="{D62C86B5-A287-435F-8E50-4A1531479C9F}"/>
              </a:ext>
            </a:extLst>
          </p:cNvPr>
          <p:cNvSpPr>
            <a:spLocks noGrp="1"/>
          </p:cNvSpPr>
          <p:nvPr>
            <p:ph type="body" sz="quarter" idx="3"/>
          </p:nvPr>
        </p:nvSpPr>
        <p:spPr bwMode="black">
          <a:xfrm>
            <a:off x="734086" y="4785043"/>
            <a:ext cx="10345396" cy="332399"/>
          </a:xfrm>
        </p:spPr>
        <p:txBody>
          <a:bodyPr wrap="square" anchor="t">
            <a:spAutoFit/>
          </a:bodyPr>
          <a:lstStyle>
            <a:lvl1pPr marL="0" indent="0">
              <a:spcBef>
                <a:spcPts val="0"/>
              </a:spcBef>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8233325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w Picture - Quarter">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BC52AC-8602-452F-A3B6-6BA924A898A0}"/>
              </a:ext>
            </a:extLst>
          </p:cNvPr>
          <p:cNvSpPr>
            <a:spLocks noGrp="1"/>
          </p:cNvSpPr>
          <p:nvPr>
            <p:ph idx="10"/>
          </p:nvPr>
        </p:nvSpPr>
        <p:spPr>
          <a:xfrm>
            <a:off x="384048" y="1563624"/>
            <a:ext cx="850392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9144000" y="347472"/>
            <a:ext cx="3129280"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8500873"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263013F8-18FD-EE47-91F4-EB05597BEFE6}"/>
              </a:ext>
            </a:extLst>
          </p:cNvPr>
          <p:cNvSpPr>
            <a:spLocks noGrp="1"/>
          </p:cNvSpPr>
          <p:nvPr>
            <p:ph type="subTitle" idx="1" hasCustomPrompt="1"/>
          </p:nvPr>
        </p:nvSpPr>
        <p:spPr bwMode="gray">
          <a:xfrm>
            <a:off x="384048" y="1007052"/>
            <a:ext cx="850392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091756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Second Line Header w Picture - Quarter">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BC52AC-8602-452F-A3B6-6BA924A898A0}"/>
              </a:ext>
            </a:extLst>
          </p:cNvPr>
          <p:cNvSpPr>
            <a:spLocks noGrp="1"/>
          </p:cNvSpPr>
          <p:nvPr>
            <p:ph idx="10"/>
          </p:nvPr>
        </p:nvSpPr>
        <p:spPr>
          <a:xfrm>
            <a:off x="384048" y="2194560"/>
            <a:ext cx="8503920" cy="40599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9144000" y="347472"/>
            <a:ext cx="3129280"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978408"/>
            <a:ext cx="8500873"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263013F8-18FD-EE47-91F4-EB05597BEFE6}"/>
              </a:ext>
            </a:extLst>
          </p:cNvPr>
          <p:cNvSpPr>
            <a:spLocks noGrp="1"/>
          </p:cNvSpPr>
          <p:nvPr>
            <p:ph type="subTitle" idx="1" hasCustomPrompt="1"/>
          </p:nvPr>
        </p:nvSpPr>
        <p:spPr bwMode="gray">
          <a:xfrm>
            <a:off x="384048" y="1636776"/>
            <a:ext cx="850392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8539013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 Picture - Thir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D7BD3DD-DAD0-4D50-9120-D1F8408BFCA6}"/>
              </a:ext>
            </a:extLst>
          </p:cNvPr>
          <p:cNvSpPr>
            <a:spLocks noGrp="1"/>
          </p:cNvSpPr>
          <p:nvPr>
            <p:ph idx="10"/>
          </p:nvPr>
        </p:nvSpPr>
        <p:spPr>
          <a:xfrm>
            <a:off x="384048" y="1563624"/>
            <a:ext cx="753964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D82EFA2A-73DE-48E4-A845-AFD9393C2B56}"/>
              </a:ext>
            </a:extLst>
          </p:cNvPr>
          <p:cNvSpPr>
            <a:spLocks noGrp="1"/>
          </p:cNvSpPr>
          <p:nvPr>
            <p:ph type="pic" idx="11" hasCustomPrompt="1"/>
          </p:nvPr>
        </p:nvSpPr>
        <p:spPr bwMode="gray">
          <a:xfrm>
            <a:off x="8174736" y="347472"/>
            <a:ext cx="4094384"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7543800" cy="645316"/>
          </a:xfrm>
        </p:spPr>
        <p:txBody>
          <a:bodyPr/>
          <a:lstStyle>
            <a:lvl1pPr>
              <a:defRPr/>
            </a:lvl1pPr>
          </a:lstStyle>
          <a:p>
            <a:r>
              <a:rPr lang="en-US"/>
              <a:t>Click to Edit Title</a:t>
            </a:r>
          </a:p>
        </p:txBody>
      </p:sp>
      <p:sp>
        <p:nvSpPr>
          <p:cNvPr id="3" name="Footer Placeholder 2"/>
          <p:cNvSpPr>
            <a:spLocks noGrp="1"/>
          </p:cNvSpPr>
          <p:nvPr>
            <p:ph type="ftr" sz="quarter" idx="12"/>
          </p:nvPr>
        </p:nvSpPr>
        <p:spPr/>
        <p:txBody>
          <a:bodyPr/>
          <a:lstStyle/>
          <a:p>
            <a:endParaRPr lang="en-US"/>
          </a:p>
        </p:txBody>
      </p:sp>
      <p:sp>
        <p:nvSpPr>
          <p:cNvPr id="4" name="Slide Number Placeholder 3"/>
          <p:cNvSpPr>
            <a:spLocks noGrp="1"/>
          </p:cNvSpPr>
          <p:nvPr>
            <p:ph type="sldNum" sz="quarter" idx="13"/>
          </p:nvPr>
        </p:nvSpPr>
        <p:spPr/>
        <p:txBody>
          <a:bodyPr/>
          <a:lstStyle/>
          <a:p>
            <a:fld id="{0625FBCC-2C77-1548-B8F1-57A5595D5DB4}" type="slidenum">
              <a:rPr lang="en-US"/>
              <a:pPr/>
              <a:t>‹#›</a:t>
            </a:fld>
            <a:endParaRPr lang="en-US"/>
          </a:p>
        </p:txBody>
      </p:sp>
      <p:sp>
        <p:nvSpPr>
          <p:cNvPr id="8" name="Subtitle 2">
            <a:extLst>
              <a:ext uri="{FF2B5EF4-FFF2-40B4-BE49-F238E27FC236}">
                <a16:creationId xmlns:a16="http://schemas.microsoft.com/office/drawing/2014/main" id="{EDBF5DC0-8F79-EC44-8632-079DDB531A53}"/>
              </a:ext>
            </a:extLst>
          </p:cNvPr>
          <p:cNvSpPr>
            <a:spLocks noGrp="1"/>
          </p:cNvSpPr>
          <p:nvPr>
            <p:ph type="subTitle" idx="1" hasCustomPrompt="1"/>
          </p:nvPr>
        </p:nvSpPr>
        <p:spPr bwMode="gray">
          <a:xfrm>
            <a:off x="384048" y="1007052"/>
            <a:ext cx="75438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2654321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w Picture - Half">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DA06FF4F-18C5-42E5-B2AE-2482444946DE}"/>
              </a:ext>
            </a:extLst>
          </p:cNvPr>
          <p:cNvSpPr>
            <a:spLocks noGrp="1"/>
          </p:cNvSpPr>
          <p:nvPr>
            <p:ph type="pic" idx="1" hasCustomPrompt="1"/>
          </p:nvPr>
        </p:nvSpPr>
        <p:spPr bwMode="gray">
          <a:xfrm>
            <a:off x="6227064" y="347472"/>
            <a:ext cx="6046216" cy="590702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5" name="Content Placeholder 2">
            <a:extLst>
              <a:ext uri="{FF2B5EF4-FFF2-40B4-BE49-F238E27FC236}">
                <a16:creationId xmlns:a16="http://schemas.microsoft.com/office/drawing/2014/main" id="{2ED8B44A-55F6-4E40-8670-B624E2A1A203}"/>
              </a:ext>
            </a:extLst>
          </p:cNvPr>
          <p:cNvSpPr>
            <a:spLocks noGrp="1"/>
          </p:cNvSpPr>
          <p:nvPr>
            <p:ph idx="10"/>
          </p:nvPr>
        </p:nvSpPr>
        <p:spPr>
          <a:xfrm>
            <a:off x="384046" y="1563624"/>
            <a:ext cx="5596128"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5596128" cy="645316"/>
          </a:xfrm>
        </p:spPr>
        <p:txBody>
          <a:bodyPr/>
          <a:lstStyle>
            <a:lvl1pPr>
              <a:defRPr/>
            </a:lvl1pPr>
          </a:lstStyle>
          <a:p>
            <a:r>
              <a:rPr lang="en-US"/>
              <a:t>Click to Edit Title</a:t>
            </a:r>
          </a:p>
        </p:txBody>
      </p:sp>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0625FBCC-2C77-1548-B8F1-57A5595D5DB4}" type="slidenum">
              <a:rPr lang="en-US"/>
              <a:pPr/>
              <a:t>‹#›</a:t>
            </a:fld>
            <a:endParaRPr lang="en-US"/>
          </a:p>
        </p:txBody>
      </p:sp>
      <p:sp>
        <p:nvSpPr>
          <p:cNvPr id="8" name="Subtitle 2">
            <a:extLst>
              <a:ext uri="{FF2B5EF4-FFF2-40B4-BE49-F238E27FC236}">
                <a16:creationId xmlns:a16="http://schemas.microsoft.com/office/drawing/2014/main" id="{576E6B40-8793-264D-93F2-C023A04B7B32}"/>
              </a:ext>
            </a:extLst>
          </p:cNvPr>
          <p:cNvSpPr>
            <a:spLocks noGrp="1"/>
          </p:cNvSpPr>
          <p:nvPr>
            <p:ph type="subTitle" idx="14" hasCustomPrompt="1"/>
          </p:nvPr>
        </p:nvSpPr>
        <p:spPr bwMode="gray">
          <a:xfrm>
            <a:off x="384048" y="1007052"/>
            <a:ext cx="5596128"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49243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671F-123E-4571-B0DA-734C13D32381}"/>
              </a:ext>
            </a:extLst>
          </p:cNvPr>
          <p:cNvSpPr>
            <a:spLocks noGrp="1"/>
          </p:cNvSpPr>
          <p:nvPr>
            <p:ph type="title" hasCustomPrompt="1"/>
          </p:nvPr>
        </p:nvSpPr>
        <p:spPr/>
        <p:txBody>
          <a:bodyPr/>
          <a:lstStyle>
            <a:lvl1pPr>
              <a:defRPr/>
            </a:lvl1pPr>
          </a:lstStyle>
          <a:p>
            <a:r>
              <a:rPr lang="en-US"/>
              <a:t>Click to Edit Title</a:t>
            </a:r>
          </a:p>
        </p:txBody>
      </p:sp>
      <p:sp>
        <p:nvSpPr>
          <p:cNvPr id="3" name="Footer Placeholder 2">
            <a:extLst>
              <a:ext uri="{FF2B5EF4-FFF2-40B4-BE49-F238E27FC236}">
                <a16:creationId xmlns:a16="http://schemas.microsoft.com/office/drawing/2014/main" id="{4D9C955B-468D-4A9A-B321-712CA7ED973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1A7BCBC-AEAF-45EC-8849-4767FB5AB2ED}"/>
              </a:ext>
            </a:extLst>
          </p:cNvPr>
          <p:cNvSpPr>
            <a:spLocks noGrp="1"/>
          </p:cNvSpPr>
          <p:nvPr>
            <p:ph type="sldNum" sz="quarter" idx="11"/>
          </p:nvPr>
        </p:nvSpPr>
        <p:spPr/>
        <p:txBody>
          <a:bodyPr/>
          <a:lstStyle/>
          <a:p>
            <a:fld id="{0625FBCC-2C77-1548-B8F1-57A5595D5DB4}" type="slidenum">
              <a:rPr lang="en-US" smtClean="0"/>
              <a:pPr/>
              <a:t>‹#›</a:t>
            </a:fld>
            <a:endParaRPr lang="en-US"/>
          </a:p>
        </p:txBody>
      </p:sp>
      <p:sp>
        <p:nvSpPr>
          <p:cNvPr id="6" name="Subtitle 2">
            <a:extLst>
              <a:ext uri="{FF2B5EF4-FFF2-40B4-BE49-F238E27FC236}">
                <a16:creationId xmlns:a16="http://schemas.microsoft.com/office/drawing/2014/main" id="{D3D9E45B-6371-E744-BC6A-05F36870F0C6}"/>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9850941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hotos">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FD7D10B6-E969-49EC-9ED5-9D815DA76DAB}"/>
              </a:ext>
            </a:extLst>
          </p:cNvPr>
          <p:cNvSpPr>
            <a:spLocks noGrp="1"/>
          </p:cNvSpPr>
          <p:nvPr>
            <p:ph type="pic" idx="11" hasCustomPrompt="1"/>
          </p:nvPr>
        </p:nvSpPr>
        <p:spPr bwMode="gray">
          <a:xfrm>
            <a:off x="6096000" y="1563623"/>
            <a:ext cx="5715000"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7" y="1563624"/>
            <a:ext cx="5715000" cy="5375656"/>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6" name="Subtitle 2">
            <a:extLst>
              <a:ext uri="{FF2B5EF4-FFF2-40B4-BE49-F238E27FC236}">
                <a16:creationId xmlns:a16="http://schemas.microsoft.com/office/drawing/2014/main" id="{910098B6-0B28-2444-8A0C-3E71C5F71A9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3484060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hotos">
    <p:spTree>
      <p:nvGrpSpPr>
        <p:cNvPr id="1" name=""/>
        <p:cNvGrpSpPr/>
        <p:nvPr/>
      </p:nvGrpSpPr>
      <p:grpSpPr>
        <a:xfrm>
          <a:off x="0" y="0"/>
          <a:ext cx="0" cy="0"/>
          <a:chOff x="0" y="0"/>
          <a:chExt cx="0" cy="0"/>
        </a:xfrm>
      </p:grpSpPr>
      <p:sp>
        <p:nvSpPr>
          <p:cNvPr id="22" name="Picture Placeholder 2">
            <a:extLst>
              <a:ext uri="{FF2B5EF4-FFF2-40B4-BE49-F238E27FC236}">
                <a16:creationId xmlns:a16="http://schemas.microsoft.com/office/drawing/2014/main" id="{70E19FFC-B396-4E6A-BA9D-4D7788BBF3A2}"/>
              </a:ext>
            </a:extLst>
          </p:cNvPr>
          <p:cNvSpPr>
            <a:spLocks noGrp="1"/>
          </p:cNvSpPr>
          <p:nvPr>
            <p:ph type="pic" idx="12" hasCustomPrompt="1"/>
          </p:nvPr>
        </p:nvSpPr>
        <p:spPr bwMode="gray">
          <a:xfrm>
            <a:off x="384048"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3" name="Picture Placeholder 2">
            <a:extLst>
              <a:ext uri="{FF2B5EF4-FFF2-40B4-BE49-F238E27FC236}">
                <a16:creationId xmlns:a16="http://schemas.microsoft.com/office/drawing/2014/main" id="{DB8174B9-1B69-45E5-9DD7-97B088183156}"/>
              </a:ext>
            </a:extLst>
          </p:cNvPr>
          <p:cNvSpPr>
            <a:spLocks noGrp="1"/>
          </p:cNvSpPr>
          <p:nvPr>
            <p:ph type="pic" idx="13" hasCustomPrompt="1"/>
          </p:nvPr>
        </p:nvSpPr>
        <p:spPr bwMode="gray">
          <a:xfrm>
            <a:off x="4189476"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4" name="Picture Placeholder 2">
            <a:extLst>
              <a:ext uri="{FF2B5EF4-FFF2-40B4-BE49-F238E27FC236}">
                <a16:creationId xmlns:a16="http://schemas.microsoft.com/office/drawing/2014/main" id="{1113A365-AFBA-4E33-AE59-203860E5A69B}"/>
              </a:ext>
            </a:extLst>
          </p:cNvPr>
          <p:cNvSpPr>
            <a:spLocks noGrp="1"/>
          </p:cNvSpPr>
          <p:nvPr>
            <p:ph type="pic" idx="14" hasCustomPrompt="1"/>
          </p:nvPr>
        </p:nvSpPr>
        <p:spPr bwMode="gray">
          <a:xfrm>
            <a:off x="7994904" y="1563624"/>
            <a:ext cx="3813048"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03E8A351-E77D-7E42-83E6-89DEBBA97C25}"/>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8945092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hotos">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BBBBBB94-CC8D-41ED-B2F8-892B4D614800}"/>
              </a:ext>
            </a:extLst>
          </p:cNvPr>
          <p:cNvSpPr>
            <a:spLocks noGrp="1"/>
          </p:cNvSpPr>
          <p:nvPr>
            <p:ph type="pic" idx="13" hasCustomPrompt="1"/>
          </p:nvPr>
        </p:nvSpPr>
        <p:spPr bwMode="gray">
          <a:xfrm>
            <a:off x="384048"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4" name="Picture Placeholder 2">
            <a:extLst>
              <a:ext uri="{FF2B5EF4-FFF2-40B4-BE49-F238E27FC236}">
                <a16:creationId xmlns:a16="http://schemas.microsoft.com/office/drawing/2014/main" id="{6BF5D65F-55BE-44F7-8B96-6EE2CAAD8DD9}"/>
              </a:ext>
            </a:extLst>
          </p:cNvPr>
          <p:cNvSpPr>
            <a:spLocks noGrp="1"/>
          </p:cNvSpPr>
          <p:nvPr>
            <p:ph type="pic" idx="14" hasCustomPrompt="1"/>
          </p:nvPr>
        </p:nvSpPr>
        <p:spPr bwMode="gray">
          <a:xfrm>
            <a:off x="3237992"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5" name="Picture Placeholder 2">
            <a:extLst>
              <a:ext uri="{FF2B5EF4-FFF2-40B4-BE49-F238E27FC236}">
                <a16:creationId xmlns:a16="http://schemas.microsoft.com/office/drawing/2014/main" id="{BFAC28D2-9F83-4EB5-8EFF-176983961F7D}"/>
              </a:ext>
            </a:extLst>
          </p:cNvPr>
          <p:cNvSpPr>
            <a:spLocks noGrp="1"/>
          </p:cNvSpPr>
          <p:nvPr>
            <p:ph type="pic" idx="15" hasCustomPrompt="1"/>
          </p:nvPr>
        </p:nvSpPr>
        <p:spPr bwMode="gray">
          <a:xfrm>
            <a:off x="6091936"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6" name="Picture Placeholder 2">
            <a:extLst>
              <a:ext uri="{FF2B5EF4-FFF2-40B4-BE49-F238E27FC236}">
                <a16:creationId xmlns:a16="http://schemas.microsoft.com/office/drawing/2014/main" id="{D9851B1E-370C-4C19-B862-36DF31CF3B09}"/>
              </a:ext>
            </a:extLst>
          </p:cNvPr>
          <p:cNvSpPr>
            <a:spLocks noGrp="1"/>
          </p:cNvSpPr>
          <p:nvPr>
            <p:ph type="pic" idx="16" hasCustomPrompt="1"/>
          </p:nvPr>
        </p:nvSpPr>
        <p:spPr bwMode="gray">
          <a:xfrm>
            <a:off x="8945880" y="1563624"/>
            <a:ext cx="2862072" cy="537667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A197CB36-776F-C747-B285-151EAD2830E3}"/>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40571559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ne Photo w/ Content">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8" y="4169664"/>
            <a:ext cx="11430000" cy="2760467"/>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6"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3"/>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5E13350D-60E3-284A-9C92-463FA29FC7F2}"/>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686108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hotos w/ Content">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FD7D10B6-E969-49EC-9ED5-9D815DA76DAB}"/>
              </a:ext>
            </a:extLst>
          </p:cNvPr>
          <p:cNvSpPr>
            <a:spLocks noGrp="1"/>
          </p:cNvSpPr>
          <p:nvPr>
            <p:ph type="pic" idx="11" hasCustomPrompt="1"/>
          </p:nvPr>
        </p:nvSpPr>
        <p:spPr bwMode="gray">
          <a:xfrm>
            <a:off x="6089904" y="4169664"/>
            <a:ext cx="5715000" cy="274711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0" name="Picture Placeholder 2">
            <a:extLst>
              <a:ext uri="{FF2B5EF4-FFF2-40B4-BE49-F238E27FC236}">
                <a16:creationId xmlns:a16="http://schemas.microsoft.com/office/drawing/2014/main" id="{B87BB33C-5880-4BB9-96E1-E55C11B69045}"/>
              </a:ext>
            </a:extLst>
          </p:cNvPr>
          <p:cNvSpPr>
            <a:spLocks noGrp="1"/>
          </p:cNvSpPr>
          <p:nvPr>
            <p:ph type="pic" idx="12" hasCustomPrompt="1"/>
          </p:nvPr>
        </p:nvSpPr>
        <p:spPr bwMode="gray">
          <a:xfrm>
            <a:off x="384048" y="4169663"/>
            <a:ext cx="5715000"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6"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4"/>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7" name="Subtitle 2">
            <a:extLst>
              <a:ext uri="{FF2B5EF4-FFF2-40B4-BE49-F238E27FC236}">
                <a16:creationId xmlns:a16="http://schemas.microsoft.com/office/drawing/2014/main" id="{6827EBF5-3938-574C-82F5-841106E7FAF1}"/>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0378268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hotos w/ Content">
    <p:spTree>
      <p:nvGrpSpPr>
        <p:cNvPr id="1" name=""/>
        <p:cNvGrpSpPr/>
        <p:nvPr/>
      </p:nvGrpSpPr>
      <p:grpSpPr>
        <a:xfrm>
          <a:off x="0" y="0"/>
          <a:ext cx="0" cy="0"/>
          <a:chOff x="0" y="0"/>
          <a:chExt cx="0" cy="0"/>
        </a:xfrm>
      </p:grpSpPr>
      <p:sp>
        <p:nvSpPr>
          <p:cNvPr id="85" name="Content Placeholder 2">
            <a:extLst>
              <a:ext uri="{FF2B5EF4-FFF2-40B4-BE49-F238E27FC236}">
                <a16:creationId xmlns:a16="http://schemas.microsoft.com/office/drawing/2014/main" id="{DA717EF9-F3FB-42A0-88C5-9A65170E84A3}"/>
              </a:ext>
            </a:extLst>
          </p:cNvPr>
          <p:cNvSpPr>
            <a:spLocks noGrp="1"/>
          </p:cNvSpPr>
          <p:nvPr>
            <p:ph idx="1"/>
          </p:nvPr>
        </p:nvSpPr>
        <p:spPr>
          <a:xfrm>
            <a:off x="384048" y="1563624"/>
            <a:ext cx="11430000" cy="24323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6" name="Picture Placeholder 2">
            <a:extLst>
              <a:ext uri="{FF2B5EF4-FFF2-40B4-BE49-F238E27FC236}">
                <a16:creationId xmlns:a16="http://schemas.microsoft.com/office/drawing/2014/main" id="{70E19FFC-B396-4E6A-BA9D-4D7788BBF3A2}"/>
              </a:ext>
            </a:extLst>
          </p:cNvPr>
          <p:cNvSpPr>
            <a:spLocks noGrp="1"/>
          </p:cNvSpPr>
          <p:nvPr>
            <p:ph type="pic" idx="12" hasCustomPrompt="1"/>
          </p:nvPr>
        </p:nvSpPr>
        <p:spPr bwMode="gray">
          <a:xfrm>
            <a:off x="384048"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7" name="Picture Placeholder 2">
            <a:extLst>
              <a:ext uri="{FF2B5EF4-FFF2-40B4-BE49-F238E27FC236}">
                <a16:creationId xmlns:a16="http://schemas.microsoft.com/office/drawing/2014/main" id="{DB8174B9-1B69-45E5-9DD7-97B088183156}"/>
              </a:ext>
            </a:extLst>
          </p:cNvPr>
          <p:cNvSpPr>
            <a:spLocks noGrp="1"/>
          </p:cNvSpPr>
          <p:nvPr>
            <p:ph type="pic" idx="13" hasCustomPrompt="1"/>
          </p:nvPr>
        </p:nvSpPr>
        <p:spPr bwMode="gray">
          <a:xfrm>
            <a:off x="4189476"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8" name="Picture Placeholder 2">
            <a:extLst>
              <a:ext uri="{FF2B5EF4-FFF2-40B4-BE49-F238E27FC236}">
                <a16:creationId xmlns:a16="http://schemas.microsoft.com/office/drawing/2014/main" id="{1113A365-AFBA-4E33-AE59-203860E5A69B}"/>
              </a:ext>
            </a:extLst>
          </p:cNvPr>
          <p:cNvSpPr>
            <a:spLocks noGrp="1"/>
          </p:cNvSpPr>
          <p:nvPr>
            <p:ph type="pic" idx="14" hasCustomPrompt="1"/>
          </p:nvPr>
        </p:nvSpPr>
        <p:spPr bwMode="gray">
          <a:xfrm>
            <a:off x="7994904" y="4169664"/>
            <a:ext cx="3813048" cy="27432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8" name="Subtitle 2">
            <a:extLst>
              <a:ext uri="{FF2B5EF4-FFF2-40B4-BE49-F238E27FC236}">
                <a16:creationId xmlns:a16="http://schemas.microsoft.com/office/drawing/2014/main" id="{7AD45DFF-2F56-614F-971D-5E7D5DE76480}"/>
              </a:ext>
            </a:extLst>
          </p:cNvPr>
          <p:cNvSpPr>
            <a:spLocks noGrp="1"/>
          </p:cNvSpPr>
          <p:nvPr>
            <p:ph type="subTitle" idx="15"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9380897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1524" y="0"/>
            <a:ext cx="12188952" cy="685800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2"/>
          </p:nvPr>
        </p:nvSpPr>
        <p:spPr/>
        <p:txBody>
          <a:bodyPr/>
          <a:lstStyle/>
          <a:p>
            <a:endParaRPr lang="en-US"/>
          </a:p>
        </p:txBody>
      </p:sp>
      <p:sp>
        <p:nvSpPr>
          <p:cNvPr id="3" name="Slide Number Placeholder 2"/>
          <p:cNvSpPr>
            <a:spLocks noGrp="1"/>
          </p:cNvSpPr>
          <p:nvPr>
            <p:ph type="sldNum" sz="quarter" idx="13"/>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14837023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hoto - Hoizont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602132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Picture Placeholder 2">
            <a:extLst>
              <a:ext uri="{FF2B5EF4-FFF2-40B4-BE49-F238E27FC236}">
                <a16:creationId xmlns:a16="http://schemas.microsoft.com/office/drawing/2014/main" id="{F25580DB-305A-4988-A1E9-11B6EF0C2B5E}"/>
              </a:ext>
            </a:extLst>
          </p:cNvPr>
          <p:cNvSpPr>
            <a:spLocks noGrp="1"/>
          </p:cNvSpPr>
          <p:nvPr>
            <p:ph type="pic" idx="12" hasCustomPrompt="1"/>
          </p:nvPr>
        </p:nvSpPr>
        <p:spPr bwMode="gray">
          <a:xfrm>
            <a:off x="6096000" y="77724"/>
            <a:ext cx="602132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3"/>
          </p:nvPr>
        </p:nvSpPr>
        <p:spPr/>
        <p:txBody>
          <a:bodyPr/>
          <a:lstStyle/>
          <a:p>
            <a:endParaRPr lang="en-US"/>
          </a:p>
        </p:txBody>
      </p:sp>
      <p:sp>
        <p:nvSpPr>
          <p:cNvPr id="4" name="Slide Number Placeholder 3"/>
          <p:cNvSpPr>
            <a:spLocks noGrp="1"/>
          </p:cNvSpPr>
          <p:nvPr>
            <p:ph type="sldNum" sz="quarter" idx="14"/>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20017872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hoto - Hoizont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4014213"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3" name="Picture Placeholder 2">
            <a:extLst>
              <a:ext uri="{FF2B5EF4-FFF2-40B4-BE49-F238E27FC236}">
                <a16:creationId xmlns:a16="http://schemas.microsoft.com/office/drawing/2014/main" id="{F25580DB-305A-4988-A1E9-11B6EF0C2B5E}"/>
              </a:ext>
            </a:extLst>
          </p:cNvPr>
          <p:cNvSpPr>
            <a:spLocks noGrp="1"/>
          </p:cNvSpPr>
          <p:nvPr>
            <p:ph type="pic" idx="12" hasCustomPrompt="1"/>
          </p:nvPr>
        </p:nvSpPr>
        <p:spPr bwMode="gray">
          <a:xfrm>
            <a:off x="4088890" y="77724"/>
            <a:ext cx="4014214"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FB78C70A-A27E-4E59-83B9-7B05426AB605}"/>
              </a:ext>
            </a:extLst>
          </p:cNvPr>
          <p:cNvSpPr>
            <a:spLocks noGrp="1"/>
          </p:cNvSpPr>
          <p:nvPr>
            <p:ph type="pic" idx="13" hasCustomPrompt="1"/>
          </p:nvPr>
        </p:nvSpPr>
        <p:spPr bwMode="gray">
          <a:xfrm>
            <a:off x="8103103" y="77724"/>
            <a:ext cx="4014213" cy="6702552"/>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4"/>
          </p:nvPr>
        </p:nvSpPr>
        <p:spPr/>
        <p:txBody>
          <a:bodyPr/>
          <a:lstStyle/>
          <a:p>
            <a:endParaRPr lang="en-US"/>
          </a:p>
        </p:txBody>
      </p:sp>
      <p:sp>
        <p:nvSpPr>
          <p:cNvPr id="4" name="Slide Number Placeholder 3"/>
          <p:cNvSpPr>
            <a:spLocks noGrp="1"/>
          </p:cNvSpPr>
          <p:nvPr>
            <p:ph type="sldNum" sz="quarter" idx="15"/>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19710926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hoto - Vertic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12042648"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226B94A5-CAB6-4DA1-958D-09D768AD0ECC}"/>
              </a:ext>
            </a:extLst>
          </p:cNvPr>
          <p:cNvSpPr>
            <a:spLocks noGrp="1"/>
          </p:cNvSpPr>
          <p:nvPr>
            <p:ph type="pic" idx="15" hasCustomPrompt="1"/>
          </p:nvPr>
        </p:nvSpPr>
        <p:spPr bwMode="gray">
          <a:xfrm>
            <a:off x="74676" y="3429008"/>
            <a:ext cx="12042648"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6"/>
          </p:nvPr>
        </p:nvSpPr>
        <p:spPr/>
        <p:txBody>
          <a:bodyPr/>
          <a:lstStyle/>
          <a:p>
            <a:endParaRPr lang="en-US"/>
          </a:p>
        </p:txBody>
      </p:sp>
      <p:sp>
        <p:nvSpPr>
          <p:cNvPr id="3" name="Slide Number Placeholder 2"/>
          <p:cNvSpPr>
            <a:spLocks noGrp="1"/>
          </p:cNvSpPr>
          <p:nvPr>
            <p:ph type="sldNum" sz="quarter" idx="17"/>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212167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1A2B-3F14-474F-99CB-FD3F0028AA33}"/>
              </a:ext>
            </a:extLst>
          </p:cNvPr>
          <p:cNvSpPr>
            <a:spLocks noGrp="1"/>
          </p:cNvSpPr>
          <p:nvPr>
            <p:ph type="title" hasCustomPrompt="1"/>
          </p:nvPr>
        </p:nvSpPr>
        <p:spPr/>
        <p:txBody>
          <a:bodyPr/>
          <a:lstStyle>
            <a:lvl1pPr>
              <a:defRPr/>
            </a:lvl1pPr>
          </a:lstStyle>
          <a:p>
            <a:r>
              <a:rPr lang="en-US"/>
              <a:t>Click to Edit Title</a:t>
            </a:r>
          </a:p>
        </p:txBody>
      </p:sp>
      <p:sp>
        <p:nvSpPr>
          <p:cNvPr id="3" name="Content Placeholder 2">
            <a:extLst>
              <a:ext uri="{FF2B5EF4-FFF2-40B4-BE49-F238E27FC236}">
                <a16:creationId xmlns:a16="http://schemas.microsoft.com/office/drawing/2014/main" id="{2A6809B8-27CB-4179-BA0E-305910369EEA}"/>
              </a:ext>
            </a:extLst>
          </p:cNvPr>
          <p:cNvSpPr>
            <a:spLocks noGrp="1"/>
          </p:cNvSpPr>
          <p:nvPr>
            <p:ph idx="1"/>
          </p:nvPr>
        </p:nvSpPr>
        <p:spPr>
          <a:xfrm>
            <a:off x="384048" y="1563624"/>
            <a:ext cx="11430000" cy="46908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BBAEC82-BE0E-4CBC-94FE-C9776B00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ADCAC-E001-4932-982F-B40E1312E95B}"/>
              </a:ext>
            </a:extLst>
          </p:cNvPr>
          <p:cNvSpPr>
            <a:spLocks noGrp="1"/>
          </p:cNvSpPr>
          <p:nvPr>
            <p:ph type="sldNum" sz="quarter" idx="12"/>
          </p:nvPr>
        </p:nvSpPr>
        <p:spPr/>
        <p:txBody>
          <a:bodyPr/>
          <a:lstStyle/>
          <a:p>
            <a:fld id="{0625FBCC-2C77-1548-B8F1-57A5595D5DB4}" type="slidenum">
              <a:rPr lang="en-US" smtClean="0"/>
              <a:pPr/>
              <a:t>‹#›</a:t>
            </a:fld>
            <a:endParaRPr lang="en-US"/>
          </a:p>
        </p:txBody>
      </p:sp>
      <p:sp>
        <p:nvSpPr>
          <p:cNvPr id="7" name="Subtitle 2">
            <a:extLst>
              <a:ext uri="{FF2B5EF4-FFF2-40B4-BE49-F238E27FC236}">
                <a16:creationId xmlns:a16="http://schemas.microsoft.com/office/drawing/2014/main" id="{CA5A6078-24BF-3746-A361-FB2252FC3C19}"/>
              </a:ext>
            </a:extLst>
          </p:cNvPr>
          <p:cNvSpPr>
            <a:spLocks noGrp="1"/>
          </p:cNvSpPr>
          <p:nvPr>
            <p:ph type="subTitle" idx="13"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27474028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hoto - Vertica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12042648" cy="223417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 name="Picture Placeholder 2">
            <a:extLst>
              <a:ext uri="{FF2B5EF4-FFF2-40B4-BE49-F238E27FC236}">
                <a16:creationId xmlns:a16="http://schemas.microsoft.com/office/drawing/2014/main" id="{7D8FE65B-0F1F-484A-B02E-05B573F4975E}"/>
              </a:ext>
            </a:extLst>
          </p:cNvPr>
          <p:cNvSpPr>
            <a:spLocks noGrp="1"/>
          </p:cNvSpPr>
          <p:nvPr>
            <p:ph type="pic" idx="12" hasCustomPrompt="1"/>
          </p:nvPr>
        </p:nvSpPr>
        <p:spPr bwMode="gray">
          <a:xfrm>
            <a:off x="74676" y="4546102"/>
            <a:ext cx="12042648" cy="223417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 name="Picture Placeholder 2">
            <a:extLst>
              <a:ext uri="{FF2B5EF4-FFF2-40B4-BE49-F238E27FC236}">
                <a16:creationId xmlns:a16="http://schemas.microsoft.com/office/drawing/2014/main" id="{FF1E1592-64E0-4B38-BD64-199E3F625813}"/>
              </a:ext>
            </a:extLst>
          </p:cNvPr>
          <p:cNvSpPr>
            <a:spLocks noGrp="1"/>
          </p:cNvSpPr>
          <p:nvPr>
            <p:ph type="pic" idx="13" hasCustomPrompt="1"/>
          </p:nvPr>
        </p:nvSpPr>
        <p:spPr bwMode="gray">
          <a:xfrm>
            <a:off x="74676" y="2346570"/>
            <a:ext cx="12042648" cy="2164840"/>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4"/>
          </p:nvPr>
        </p:nvSpPr>
        <p:spPr/>
        <p:txBody>
          <a:bodyPr/>
          <a:lstStyle/>
          <a:p>
            <a:endParaRPr lang="en-US"/>
          </a:p>
        </p:txBody>
      </p:sp>
      <p:sp>
        <p:nvSpPr>
          <p:cNvPr id="3" name="Slide Number Placeholder 2"/>
          <p:cNvSpPr>
            <a:spLocks noGrp="1"/>
          </p:cNvSpPr>
          <p:nvPr>
            <p:ph type="sldNum" sz="quarter" idx="15"/>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24621271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hoto">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95F83BC-8BD6-451C-A907-751DADCC55D5}"/>
              </a:ext>
            </a:extLst>
          </p:cNvPr>
          <p:cNvSpPr>
            <a:spLocks noGrp="1"/>
          </p:cNvSpPr>
          <p:nvPr>
            <p:ph type="pic" idx="11" hasCustomPrompt="1"/>
          </p:nvPr>
        </p:nvSpPr>
        <p:spPr bwMode="gray">
          <a:xfrm>
            <a:off x="74676" y="77724"/>
            <a:ext cx="6021295" cy="3351268"/>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7" name="Picture Placeholder 2">
            <a:extLst>
              <a:ext uri="{FF2B5EF4-FFF2-40B4-BE49-F238E27FC236}">
                <a16:creationId xmlns:a16="http://schemas.microsoft.com/office/drawing/2014/main" id="{E98004C3-0191-4F96-A754-2CDA096D0167}"/>
              </a:ext>
            </a:extLst>
          </p:cNvPr>
          <p:cNvSpPr>
            <a:spLocks noGrp="1"/>
          </p:cNvSpPr>
          <p:nvPr>
            <p:ph type="pic" idx="12" hasCustomPrompt="1"/>
          </p:nvPr>
        </p:nvSpPr>
        <p:spPr bwMode="gray">
          <a:xfrm>
            <a:off x="6095970" y="77724"/>
            <a:ext cx="6021353" cy="3351259"/>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8" name="Picture Placeholder 2">
            <a:extLst>
              <a:ext uri="{FF2B5EF4-FFF2-40B4-BE49-F238E27FC236}">
                <a16:creationId xmlns:a16="http://schemas.microsoft.com/office/drawing/2014/main" id="{C66C1932-C1CE-4DC2-84E7-928BD6AA7B94}"/>
              </a:ext>
            </a:extLst>
          </p:cNvPr>
          <p:cNvSpPr>
            <a:spLocks noGrp="1"/>
          </p:cNvSpPr>
          <p:nvPr>
            <p:ph type="pic" idx="13" hasCustomPrompt="1"/>
          </p:nvPr>
        </p:nvSpPr>
        <p:spPr bwMode="gray">
          <a:xfrm>
            <a:off x="74676" y="3428982"/>
            <a:ext cx="6021257" cy="3351293"/>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 name="Picture Placeholder 2">
            <a:extLst>
              <a:ext uri="{FF2B5EF4-FFF2-40B4-BE49-F238E27FC236}">
                <a16:creationId xmlns:a16="http://schemas.microsoft.com/office/drawing/2014/main" id="{275C007E-235A-48CA-8804-560845EC8D45}"/>
              </a:ext>
            </a:extLst>
          </p:cNvPr>
          <p:cNvSpPr>
            <a:spLocks noGrp="1"/>
          </p:cNvSpPr>
          <p:nvPr>
            <p:ph type="pic" idx="14" hasCustomPrompt="1"/>
          </p:nvPr>
        </p:nvSpPr>
        <p:spPr bwMode="gray">
          <a:xfrm>
            <a:off x="6095932" y="3428982"/>
            <a:ext cx="6021391" cy="3351294"/>
          </a:xfrm>
          <a:solidFill>
            <a:schemeClr val="tx2">
              <a:lumMod val="40000"/>
              <a:lumOff val="60000"/>
            </a:schemeClr>
          </a:solidFill>
          <a:ln w="76200" cap="sq">
            <a:solidFill>
              <a:schemeClr val="tx2">
                <a:lumMod val="40000"/>
                <a:lumOff val="60000"/>
              </a:schemeClr>
            </a:solid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 name="Footer Placeholder 1"/>
          <p:cNvSpPr>
            <a:spLocks noGrp="1"/>
          </p:cNvSpPr>
          <p:nvPr>
            <p:ph type="ftr" sz="quarter" idx="15"/>
          </p:nvPr>
        </p:nvSpPr>
        <p:spPr/>
        <p:txBody>
          <a:bodyPr/>
          <a:lstStyle/>
          <a:p>
            <a:endParaRPr lang="en-US"/>
          </a:p>
        </p:txBody>
      </p:sp>
      <p:sp>
        <p:nvSpPr>
          <p:cNvPr id="3" name="Slide Number Placeholder 2"/>
          <p:cNvSpPr>
            <a:spLocks noGrp="1"/>
          </p:cNvSpPr>
          <p:nvPr>
            <p:ph type="sldNum" sz="quarter" idx="16"/>
          </p:nvPr>
        </p:nvSpPr>
        <p:spPr/>
        <p:txBody>
          <a:bodyPr/>
          <a:lstStyle/>
          <a:p>
            <a:fld id="{0625FBCC-2C77-1548-B8F1-57A5595D5DB4}" type="slidenum">
              <a:rPr lang="en-US"/>
              <a:pPr/>
              <a:t>‹#›</a:t>
            </a:fld>
            <a:endParaRPr lang="en-US"/>
          </a:p>
        </p:txBody>
      </p:sp>
    </p:spTree>
    <p:extLst>
      <p:ext uri="{BB962C8B-B14F-4D97-AF65-F5344CB8AC3E}">
        <p14:creationId xmlns:p14="http://schemas.microsoft.com/office/powerpoint/2010/main" val="24473301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8" name="Picture Placeholder 117"/>
          <p:cNvSpPr>
            <a:spLocks noGrp="1"/>
          </p:cNvSpPr>
          <p:nvPr>
            <p:ph type="pic" sz="quarter" idx="10" hasCustomPrompt="1"/>
          </p:nvPr>
        </p:nvSpPr>
        <p:spPr>
          <a:xfrm>
            <a:off x="-1" y="1563688"/>
            <a:ext cx="3054096" cy="3526655"/>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19" name="Picture Placeholder 117"/>
          <p:cNvSpPr>
            <a:spLocks noGrp="1"/>
          </p:cNvSpPr>
          <p:nvPr>
            <p:ph type="pic" sz="quarter" idx="11" hasCustomPrompt="1"/>
          </p:nvPr>
        </p:nvSpPr>
        <p:spPr>
          <a:xfrm>
            <a:off x="4571039" y="3327465"/>
            <a:ext cx="3050868" cy="3530535"/>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20" name="Picture Placeholder 117"/>
          <p:cNvSpPr>
            <a:spLocks noGrp="1"/>
          </p:cNvSpPr>
          <p:nvPr>
            <p:ph type="pic" sz="quarter" idx="12" hasCustomPrompt="1"/>
          </p:nvPr>
        </p:nvSpPr>
        <p:spPr>
          <a:xfrm>
            <a:off x="9145587" y="1563687"/>
            <a:ext cx="3046413" cy="3529584"/>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r>
              <a:rPr lang="en-US"/>
              <a:t>Click icon to insert picture</a:t>
            </a:r>
          </a:p>
        </p:txBody>
      </p:sp>
      <p:sp>
        <p:nvSpPr>
          <p:cNvPr id="121" name="Picture Placeholder 117"/>
          <p:cNvSpPr>
            <a:spLocks noGrp="1"/>
          </p:cNvSpPr>
          <p:nvPr>
            <p:ph type="pic" sz="quarter" idx="13"/>
          </p:nvPr>
        </p:nvSpPr>
        <p:spPr>
          <a:xfrm>
            <a:off x="304991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2" name="Picture Placeholder 117"/>
          <p:cNvSpPr>
            <a:spLocks noGrp="1"/>
          </p:cNvSpPr>
          <p:nvPr>
            <p:ph type="pic" sz="quarter" idx="14"/>
          </p:nvPr>
        </p:nvSpPr>
        <p:spPr>
          <a:xfrm>
            <a:off x="457359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3" name="Picture Placeholder 117"/>
          <p:cNvSpPr>
            <a:spLocks noGrp="1"/>
          </p:cNvSpPr>
          <p:nvPr>
            <p:ph type="pic" sz="quarter" idx="15"/>
          </p:nvPr>
        </p:nvSpPr>
        <p:spPr>
          <a:xfrm>
            <a:off x="6097279"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4" name="Picture Placeholder 117"/>
          <p:cNvSpPr>
            <a:spLocks noGrp="1"/>
          </p:cNvSpPr>
          <p:nvPr>
            <p:ph type="pic" sz="quarter" idx="16"/>
          </p:nvPr>
        </p:nvSpPr>
        <p:spPr>
          <a:xfrm>
            <a:off x="7620960" y="1563689"/>
            <a:ext cx="1527048" cy="1764792"/>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5" name="Picture Placeholder 117"/>
          <p:cNvSpPr>
            <a:spLocks noGrp="1"/>
          </p:cNvSpPr>
          <p:nvPr>
            <p:ph type="pic" sz="quarter" idx="17"/>
          </p:nvPr>
        </p:nvSpPr>
        <p:spPr>
          <a:xfrm>
            <a:off x="3049919" y="3327465"/>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28" name="Picture Placeholder 117"/>
          <p:cNvSpPr>
            <a:spLocks noGrp="1"/>
          </p:cNvSpPr>
          <p:nvPr>
            <p:ph type="pic" sz="quarter" idx="20"/>
          </p:nvPr>
        </p:nvSpPr>
        <p:spPr>
          <a:xfrm>
            <a:off x="7620960" y="3327465"/>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2" name="Picture Placeholder 117"/>
          <p:cNvSpPr>
            <a:spLocks noGrp="1"/>
          </p:cNvSpPr>
          <p:nvPr>
            <p:ph type="pic" sz="quarter" idx="21"/>
          </p:nvPr>
        </p:nvSpPr>
        <p:spPr>
          <a:xfrm>
            <a:off x="0"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3" name="Picture Placeholder 117"/>
          <p:cNvSpPr>
            <a:spLocks noGrp="1"/>
          </p:cNvSpPr>
          <p:nvPr>
            <p:ph type="pic" sz="quarter" idx="22"/>
          </p:nvPr>
        </p:nvSpPr>
        <p:spPr>
          <a:xfrm>
            <a:off x="1527047"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4" name="Picture Placeholder 117"/>
          <p:cNvSpPr>
            <a:spLocks noGrp="1"/>
          </p:cNvSpPr>
          <p:nvPr>
            <p:ph type="pic" sz="quarter" idx="23"/>
          </p:nvPr>
        </p:nvSpPr>
        <p:spPr>
          <a:xfrm>
            <a:off x="3049919"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5" name="Picture Placeholder 117"/>
          <p:cNvSpPr>
            <a:spLocks noGrp="1"/>
          </p:cNvSpPr>
          <p:nvPr>
            <p:ph type="pic" sz="quarter" idx="24"/>
          </p:nvPr>
        </p:nvSpPr>
        <p:spPr>
          <a:xfrm>
            <a:off x="7620960"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6" name="Picture Placeholder 117"/>
          <p:cNvSpPr>
            <a:spLocks noGrp="1"/>
          </p:cNvSpPr>
          <p:nvPr>
            <p:ph type="pic" sz="quarter" idx="25"/>
          </p:nvPr>
        </p:nvSpPr>
        <p:spPr>
          <a:xfrm>
            <a:off x="9142956"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137" name="Picture Placeholder 117"/>
          <p:cNvSpPr>
            <a:spLocks noGrp="1"/>
          </p:cNvSpPr>
          <p:nvPr>
            <p:ph type="pic" sz="quarter" idx="26"/>
          </p:nvPr>
        </p:nvSpPr>
        <p:spPr>
          <a:xfrm>
            <a:off x="10664952" y="5091242"/>
            <a:ext cx="1527048" cy="1766758"/>
          </a:xfrm>
          <a:solidFill>
            <a:schemeClr val="accent1"/>
          </a:solidFill>
          <a:ln w="76200" cap="sq">
            <a:noFill/>
            <a:miter lim="800000"/>
          </a:ln>
        </p:spPr>
        <p:txBody>
          <a:bodyPr vert="horz" lIns="91440" tIns="91440" rIns="91440" bIns="91440" rtlCol="0" anchor="t" anchorCtr="1">
            <a:noAutofit/>
          </a:bodyPr>
          <a:lstStyle>
            <a:lvl1pPr marL="0" indent="0">
              <a:buNone/>
              <a:defRPr lang="en-US" sz="2000" cap="all" spc="300" baseline="0">
                <a:solidFill>
                  <a:schemeClr val="bg1"/>
                </a:solidFill>
                <a:latin typeface="Action NBA  Bold" pitchFamily="50" charset="0"/>
              </a:defRPr>
            </a:lvl1pPr>
          </a:lstStyle>
          <a:p>
            <a:pPr lvl="0" algn="ctr"/>
            <a:endParaRPr lang="en-US"/>
          </a:p>
        </p:txBody>
      </p:sp>
      <p:sp>
        <p:nvSpPr>
          <p:cNvPr id="2" name="Title 1"/>
          <p:cNvSpPr>
            <a:spLocks noGrp="1"/>
          </p:cNvSpPr>
          <p:nvPr>
            <p:ph type="title" hasCustomPrompt="1"/>
          </p:nvPr>
        </p:nvSpPr>
        <p:spPr/>
        <p:txBody>
          <a:bodyPr/>
          <a:lstStyle>
            <a:lvl1pPr>
              <a:defRPr/>
            </a:lvl1pPr>
          </a:lstStyle>
          <a:p>
            <a:r>
              <a:rPr lang="en-US"/>
              <a:t>Click to Edit Title</a:t>
            </a:r>
          </a:p>
        </p:txBody>
      </p:sp>
      <p:sp>
        <p:nvSpPr>
          <p:cNvPr id="18" name="Subtitle 2">
            <a:extLst>
              <a:ext uri="{FF2B5EF4-FFF2-40B4-BE49-F238E27FC236}">
                <a16:creationId xmlns:a16="http://schemas.microsoft.com/office/drawing/2014/main" id="{834BE2A6-ED26-9D4B-A81D-70107B08D64F}"/>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000" b="1" dirty="0"/>
            </a:lvl1pPr>
          </a:lstStyle>
          <a:p>
            <a:pPr lvl="0"/>
            <a:r>
              <a:rPr lang="en-US"/>
              <a:t>Click to Edit Subtitle</a:t>
            </a:r>
          </a:p>
        </p:txBody>
      </p:sp>
    </p:spTree>
    <p:extLst>
      <p:ext uri="{BB962C8B-B14F-4D97-AF65-F5344CB8AC3E}">
        <p14:creationId xmlns:p14="http://schemas.microsoft.com/office/powerpoint/2010/main" val="41531867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Picture Placeholder 7"/>
          <p:cNvSpPr>
            <a:spLocks noGrp="1"/>
          </p:cNvSpPr>
          <p:nvPr>
            <p:ph type="pic" sz="quarter" idx="36" hasCustomPrompt="1"/>
          </p:nvPr>
        </p:nvSpPr>
        <p:spPr>
          <a:xfrm>
            <a:off x="-41212"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19" name="Picture Placeholder 7"/>
          <p:cNvSpPr>
            <a:spLocks noGrp="1"/>
          </p:cNvSpPr>
          <p:nvPr>
            <p:ph type="pic" sz="quarter" idx="62" hasCustomPrompt="1"/>
          </p:nvPr>
        </p:nvSpPr>
        <p:spPr>
          <a:xfrm>
            <a:off x="-41212"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0" name="Picture Placeholder 7"/>
          <p:cNvSpPr>
            <a:spLocks noGrp="1"/>
          </p:cNvSpPr>
          <p:nvPr>
            <p:ph type="pic" sz="quarter" idx="70" hasCustomPrompt="1"/>
          </p:nvPr>
        </p:nvSpPr>
        <p:spPr>
          <a:xfrm>
            <a:off x="-41212"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1" name="Picture Placeholder 7"/>
          <p:cNvSpPr>
            <a:spLocks noGrp="1"/>
          </p:cNvSpPr>
          <p:nvPr>
            <p:ph type="pic" sz="quarter" idx="78" hasCustomPrompt="1"/>
          </p:nvPr>
        </p:nvSpPr>
        <p:spPr>
          <a:xfrm>
            <a:off x="-41212"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2" name="Picture Placeholder 7"/>
          <p:cNvSpPr>
            <a:spLocks noGrp="1"/>
          </p:cNvSpPr>
          <p:nvPr>
            <p:ph type="pic" sz="quarter" idx="86" hasCustomPrompt="1"/>
          </p:nvPr>
        </p:nvSpPr>
        <p:spPr>
          <a:xfrm>
            <a:off x="-41212"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3" name="Picture Placeholder 7"/>
          <p:cNvSpPr>
            <a:spLocks noGrp="1"/>
          </p:cNvSpPr>
          <p:nvPr>
            <p:ph type="pic" sz="quarter" idx="55" hasCustomPrompt="1"/>
          </p:nvPr>
        </p:nvSpPr>
        <p:spPr>
          <a:xfrm>
            <a:off x="1492367"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4" name="Picture Placeholder 7"/>
          <p:cNvSpPr>
            <a:spLocks noGrp="1"/>
          </p:cNvSpPr>
          <p:nvPr>
            <p:ph type="pic" sz="quarter" idx="63" hasCustomPrompt="1"/>
          </p:nvPr>
        </p:nvSpPr>
        <p:spPr>
          <a:xfrm>
            <a:off x="1492367"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5" name="Picture Placeholder 7"/>
          <p:cNvSpPr>
            <a:spLocks noGrp="1"/>
          </p:cNvSpPr>
          <p:nvPr>
            <p:ph type="pic" sz="quarter" idx="71" hasCustomPrompt="1"/>
          </p:nvPr>
        </p:nvSpPr>
        <p:spPr>
          <a:xfrm>
            <a:off x="1492367"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6" name="Picture Placeholder 7"/>
          <p:cNvSpPr>
            <a:spLocks noGrp="1"/>
          </p:cNvSpPr>
          <p:nvPr>
            <p:ph type="pic" sz="quarter" idx="79" hasCustomPrompt="1"/>
          </p:nvPr>
        </p:nvSpPr>
        <p:spPr>
          <a:xfrm>
            <a:off x="1492367"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7" name="Picture Placeholder 7"/>
          <p:cNvSpPr>
            <a:spLocks noGrp="1"/>
          </p:cNvSpPr>
          <p:nvPr>
            <p:ph type="pic" sz="quarter" idx="87" hasCustomPrompt="1"/>
          </p:nvPr>
        </p:nvSpPr>
        <p:spPr>
          <a:xfrm>
            <a:off x="1492367"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8" name="Picture Placeholder 7"/>
          <p:cNvSpPr>
            <a:spLocks noGrp="1"/>
          </p:cNvSpPr>
          <p:nvPr>
            <p:ph type="pic" sz="quarter" idx="56" hasCustomPrompt="1"/>
          </p:nvPr>
        </p:nvSpPr>
        <p:spPr>
          <a:xfrm>
            <a:off x="3025946"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29" name="Picture Placeholder 7"/>
          <p:cNvSpPr>
            <a:spLocks noGrp="1"/>
          </p:cNvSpPr>
          <p:nvPr>
            <p:ph type="pic" sz="quarter" idx="64" hasCustomPrompt="1"/>
          </p:nvPr>
        </p:nvSpPr>
        <p:spPr>
          <a:xfrm>
            <a:off x="3025946"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0" name="Picture Placeholder 7"/>
          <p:cNvSpPr>
            <a:spLocks noGrp="1"/>
          </p:cNvSpPr>
          <p:nvPr>
            <p:ph type="pic" sz="quarter" idx="72" hasCustomPrompt="1"/>
          </p:nvPr>
        </p:nvSpPr>
        <p:spPr>
          <a:xfrm>
            <a:off x="3025946"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1" name="Picture Placeholder 7"/>
          <p:cNvSpPr>
            <a:spLocks noGrp="1"/>
          </p:cNvSpPr>
          <p:nvPr>
            <p:ph type="pic" sz="quarter" idx="80" hasCustomPrompt="1"/>
          </p:nvPr>
        </p:nvSpPr>
        <p:spPr>
          <a:xfrm>
            <a:off x="3025946"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2" name="Picture Placeholder 7"/>
          <p:cNvSpPr>
            <a:spLocks noGrp="1"/>
          </p:cNvSpPr>
          <p:nvPr>
            <p:ph type="pic" sz="quarter" idx="88" hasCustomPrompt="1"/>
          </p:nvPr>
        </p:nvSpPr>
        <p:spPr>
          <a:xfrm>
            <a:off x="3025946"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3" name="Picture Placeholder 7"/>
          <p:cNvSpPr>
            <a:spLocks noGrp="1"/>
          </p:cNvSpPr>
          <p:nvPr>
            <p:ph type="pic" sz="quarter" idx="57" hasCustomPrompt="1"/>
          </p:nvPr>
        </p:nvSpPr>
        <p:spPr>
          <a:xfrm>
            <a:off x="4559525"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4" name="Picture Placeholder 7"/>
          <p:cNvSpPr>
            <a:spLocks noGrp="1"/>
          </p:cNvSpPr>
          <p:nvPr>
            <p:ph type="pic" sz="quarter" idx="65" hasCustomPrompt="1"/>
          </p:nvPr>
        </p:nvSpPr>
        <p:spPr>
          <a:xfrm>
            <a:off x="4559525"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5" name="Picture Placeholder 7"/>
          <p:cNvSpPr>
            <a:spLocks noGrp="1"/>
          </p:cNvSpPr>
          <p:nvPr>
            <p:ph type="pic" sz="quarter" idx="73" hasCustomPrompt="1"/>
          </p:nvPr>
        </p:nvSpPr>
        <p:spPr>
          <a:xfrm>
            <a:off x="4559525"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6" name="Picture Placeholder 7"/>
          <p:cNvSpPr>
            <a:spLocks noGrp="1"/>
          </p:cNvSpPr>
          <p:nvPr>
            <p:ph type="pic" sz="quarter" idx="81" hasCustomPrompt="1"/>
          </p:nvPr>
        </p:nvSpPr>
        <p:spPr>
          <a:xfrm>
            <a:off x="4559525"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7" name="Picture Placeholder 7"/>
          <p:cNvSpPr>
            <a:spLocks noGrp="1"/>
          </p:cNvSpPr>
          <p:nvPr>
            <p:ph type="pic" sz="quarter" idx="89" hasCustomPrompt="1"/>
          </p:nvPr>
        </p:nvSpPr>
        <p:spPr>
          <a:xfrm>
            <a:off x="4559525"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8" name="Picture Placeholder 7"/>
          <p:cNvSpPr>
            <a:spLocks noGrp="1"/>
          </p:cNvSpPr>
          <p:nvPr>
            <p:ph type="pic" sz="quarter" idx="58" hasCustomPrompt="1"/>
          </p:nvPr>
        </p:nvSpPr>
        <p:spPr>
          <a:xfrm>
            <a:off x="6093104"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39" name="Picture Placeholder 7"/>
          <p:cNvSpPr>
            <a:spLocks noGrp="1"/>
          </p:cNvSpPr>
          <p:nvPr>
            <p:ph type="pic" sz="quarter" idx="66" hasCustomPrompt="1"/>
          </p:nvPr>
        </p:nvSpPr>
        <p:spPr>
          <a:xfrm>
            <a:off x="6093104"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0" name="Picture Placeholder 7"/>
          <p:cNvSpPr>
            <a:spLocks noGrp="1"/>
          </p:cNvSpPr>
          <p:nvPr>
            <p:ph type="pic" sz="quarter" idx="74" hasCustomPrompt="1"/>
          </p:nvPr>
        </p:nvSpPr>
        <p:spPr>
          <a:xfrm>
            <a:off x="6093104"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1" name="Picture Placeholder 7"/>
          <p:cNvSpPr>
            <a:spLocks noGrp="1"/>
          </p:cNvSpPr>
          <p:nvPr>
            <p:ph type="pic" sz="quarter" idx="82" hasCustomPrompt="1"/>
          </p:nvPr>
        </p:nvSpPr>
        <p:spPr>
          <a:xfrm>
            <a:off x="6093104"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2" name="Picture Placeholder 7"/>
          <p:cNvSpPr>
            <a:spLocks noGrp="1"/>
          </p:cNvSpPr>
          <p:nvPr>
            <p:ph type="pic" sz="quarter" idx="90" hasCustomPrompt="1"/>
          </p:nvPr>
        </p:nvSpPr>
        <p:spPr>
          <a:xfrm>
            <a:off x="6093104"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3" name="Picture Placeholder 7"/>
          <p:cNvSpPr>
            <a:spLocks noGrp="1"/>
          </p:cNvSpPr>
          <p:nvPr>
            <p:ph type="pic" sz="quarter" idx="59" hasCustomPrompt="1"/>
          </p:nvPr>
        </p:nvSpPr>
        <p:spPr>
          <a:xfrm>
            <a:off x="7626683"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4" name="Picture Placeholder 7"/>
          <p:cNvSpPr>
            <a:spLocks noGrp="1"/>
          </p:cNvSpPr>
          <p:nvPr>
            <p:ph type="pic" sz="quarter" idx="67" hasCustomPrompt="1"/>
          </p:nvPr>
        </p:nvSpPr>
        <p:spPr>
          <a:xfrm>
            <a:off x="7626683"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5" name="Picture Placeholder 7"/>
          <p:cNvSpPr>
            <a:spLocks noGrp="1"/>
          </p:cNvSpPr>
          <p:nvPr>
            <p:ph type="pic" sz="quarter" idx="75" hasCustomPrompt="1"/>
          </p:nvPr>
        </p:nvSpPr>
        <p:spPr>
          <a:xfrm>
            <a:off x="7626683"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6" name="Picture Placeholder 7"/>
          <p:cNvSpPr>
            <a:spLocks noGrp="1"/>
          </p:cNvSpPr>
          <p:nvPr>
            <p:ph type="pic" sz="quarter" idx="83" hasCustomPrompt="1"/>
          </p:nvPr>
        </p:nvSpPr>
        <p:spPr>
          <a:xfrm>
            <a:off x="7626683"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7" name="Picture Placeholder 7"/>
          <p:cNvSpPr>
            <a:spLocks noGrp="1"/>
          </p:cNvSpPr>
          <p:nvPr>
            <p:ph type="pic" sz="quarter" idx="91" hasCustomPrompt="1"/>
          </p:nvPr>
        </p:nvSpPr>
        <p:spPr>
          <a:xfrm>
            <a:off x="7626683"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8" name="Picture Placeholder 7"/>
          <p:cNvSpPr>
            <a:spLocks noGrp="1"/>
          </p:cNvSpPr>
          <p:nvPr>
            <p:ph type="pic" sz="quarter" idx="60" hasCustomPrompt="1"/>
          </p:nvPr>
        </p:nvSpPr>
        <p:spPr>
          <a:xfrm>
            <a:off x="9160262"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49" name="Picture Placeholder 7"/>
          <p:cNvSpPr>
            <a:spLocks noGrp="1"/>
          </p:cNvSpPr>
          <p:nvPr>
            <p:ph type="pic" sz="quarter" idx="68" hasCustomPrompt="1"/>
          </p:nvPr>
        </p:nvSpPr>
        <p:spPr>
          <a:xfrm>
            <a:off x="9160262"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0" name="Picture Placeholder 7"/>
          <p:cNvSpPr>
            <a:spLocks noGrp="1"/>
          </p:cNvSpPr>
          <p:nvPr>
            <p:ph type="pic" sz="quarter" idx="76" hasCustomPrompt="1"/>
          </p:nvPr>
        </p:nvSpPr>
        <p:spPr>
          <a:xfrm>
            <a:off x="9160262"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1" name="Picture Placeholder 7"/>
          <p:cNvSpPr>
            <a:spLocks noGrp="1"/>
          </p:cNvSpPr>
          <p:nvPr>
            <p:ph type="pic" sz="quarter" idx="84" hasCustomPrompt="1"/>
          </p:nvPr>
        </p:nvSpPr>
        <p:spPr>
          <a:xfrm>
            <a:off x="9160262"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2" name="Picture Placeholder 7"/>
          <p:cNvSpPr>
            <a:spLocks noGrp="1"/>
          </p:cNvSpPr>
          <p:nvPr>
            <p:ph type="pic" sz="quarter" idx="92" hasCustomPrompt="1"/>
          </p:nvPr>
        </p:nvSpPr>
        <p:spPr>
          <a:xfrm>
            <a:off x="9160262"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3" name="Picture Placeholder 7"/>
          <p:cNvSpPr>
            <a:spLocks noGrp="1"/>
          </p:cNvSpPr>
          <p:nvPr>
            <p:ph type="pic" sz="quarter" idx="61" hasCustomPrompt="1"/>
          </p:nvPr>
        </p:nvSpPr>
        <p:spPr>
          <a:xfrm>
            <a:off x="10693844" y="-12344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4" name="Picture Placeholder 7"/>
          <p:cNvSpPr>
            <a:spLocks noGrp="1"/>
          </p:cNvSpPr>
          <p:nvPr>
            <p:ph type="pic" sz="quarter" idx="69" hasCustomPrompt="1"/>
          </p:nvPr>
        </p:nvSpPr>
        <p:spPr>
          <a:xfrm>
            <a:off x="10693844" y="1298448"/>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5" name="Picture Placeholder 7"/>
          <p:cNvSpPr>
            <a:spLocks noGrp="1"/>
          </p:cNvSpPr>
          <p:nvPr>
            <p:ph type="pic" sz="quarter" idx="77" hasCustomPrompt="1"/>
          </p:nvPr>
        </p:nvSpPr>
        <p:spPr>
          <a:xfrm>
            <a:off x="10693844" y="2720340"/>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6" name="Picture Placeholder 7"/>
          <p:cNvSpPr>
            <a:spLocks noGrp="1"/>
          </p:cNvSpPr>
          <p:nvPr>
            <p:ph type="pic" sz="quarter" idx="85" hasCustomPrompt="1"/>
          </p:nvPr>
        </p:nvSpPr>
        <p:spPr>
          <a:xfrm>
            <a:off x="10693844" y="4142232"/>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
        <p:nvSpPr>
          <p:cNvPr id="57" name="Picture Placeholder 7"/>
          <p:cNvSpPr>
            <a:spLocks noGrp="1"/>
          </p:cNvSpPr>
          <p:nvPr>
            <p:ph type="pic" sz="quarter" idx="93" hasCustomPrompt="1"/>
          </p:nvPr>
        </p:nvSpPr>
        <p:spPr>
          <a:xfrm>
            <a:off x="10693844" y="5564124"/>
            <a:ext cx="1536192" cy="1426464"/>
          </a:xfrm>
          <a:prstGeom prst="rect">
            <a:avLst/>
          </a:prstGeom>
          <a:solidFill>
            <a:schemeClr val="accent1"/>
          </a:solidFill>
          <a:ln w="76200" cap="sq">
            <a:noFill/>
            <a:miter lim="800000"/>
          </a:ln>
        </p:spPr>
        <p:txBody>
          <a:bodyPr vert="horz" lIns="91440" tIns="91440" rIns="91440" bIns="91440" rtlCol="0" anchor="t" anchorCtr="1">
            <a:noAutofit/>
          </a:bodyPr>
          <a:lstStyle>
            <a:lvl1pPr marL="228600" indent="-228600">
              <a:buNone/>
              <a:defRPr lang="en-US" sz="2000" cap="all" spc="300" baseline="0" dirty="0">
                <a:solidFill>
                  <a:schemeClr val="bg1"/>
                </a:solidFill>
                <a:latin typeface="Action NBA  Bold" pitchFamily="50" charset="0"/>
              </a:defRPr>
            </a:lvl1pPr>
          </a:lstStyle>
          <a:p>
            <a:pPr marL="0" lvl="0" indent="0" algn="ctr"/>
            <a:r>
              <a:rPr lang="en-US"/>
              <a:t>picture</a:t>
            </a:r>
          </a:p>
        </p:txBody>
      </p:sp>
    </p:spTree>
    <p:extLst>
      <p:ext uri="{BB962C8B-B14F-4D97-AF65-F5344CB8AC3E}">
        <p14:creationId xmlns:p14="http://schemas.microsoft.com/office/powerpoint/2010/main" val="22373311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2331720" y="1563624"/>
            <a:ext cx="3633217"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8" name="Rectangle 27">
            <a:extLst>
              <a:ext uri="{FF2B5EF4-FFF2-40B4-BE49-F238E27FC236}">
                <a16:creationId xmlns:a16="http://schemas.microsoft.com/office/drawing/2014/main" id="{FC9892F5-86B9-42BA-9908-E74A24D35407}"/>
              </a:ext>
            </a:extLst>
          </p:cNvPr>
          <p:cNvSpPr/>
          <p:nvPr userDrawn="1"/>
        </p:nvSpPr>
        <p:spPr>
          <a:xfrm>
            <a:off x="6227064"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2388108" y="1617185"/>
            <a:ext cx="3520440" cy="2902161"/>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2517772" y="4611803"/>
            <a:ext cx="3261112" cy="1460825"/>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8" name="Picture Placeholder 2">
            <a:extLst>
              <a:ext uri="{FF2B5EF4-FFF2-40B4-BE49-F238E27FC236}">
                <a16:creationId xmlns:a16="http://schemas.microsoft.com/office/drawing/2014/main" id="{C8F492E6-A06F-4FD4-9D42-28D81F916BAB}"/>
              </a:ext>
            </a:extLst>
          </p:cNvPr>
          <p:cNvSpPr>
            <a:spLocks noGrp="1"/>
          </p:cNvSpPr>
          <p:nvPr>
            <p:ph type="pic" idx="23" hasCustomPrompt="1"/>
          </p:nvPr>
        </p:nvSpPr>
        <p:spPr bwMode="gray">
          <a:xfrm>
            <a:off x="6281928" y="1616168"/>
            <a:ext cx="3520440" cy="2903178"/>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0" name="Content Placeholder 2">
            <a:extLst>
              <a:ext uri="{FF2B5EF4-FFF2-40B4-BE49-F238E27FC236}">
                <a16:creationId xmlns:a16="http://schemas.microsoft.com/office/drawing/2014/main" id="{01FD292F-9D5E-46C8-B0CA-5FB41E65985F}"/>
              </a:ext>
            </a:extLst>
          </p:cNvPr>
          <p:cNvSpPr>
            <a:spLocks noGrp="1"/>
          </p:cNvSpPr>
          <p:nvPr>
            <p:ph idx="25" hasCustomPrompt="1"/>
          </p:nvPr>
        </p:nvSpPr>
        <p:spPr>
          <a:xfrm>
            <a:off x="6411592" y="4610786"/>
            <a:ext cx="3261112" cy="1460825"/>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6"/>
          </p:nvPr>
        </p:nvSpPr>
        <p:spPr/>
        <p:txBody>
          <a:bodyPr/>
          <a:lstStyle/>
          <a:p>
            <a:endParaRPr lang="en-US"/>
          </a:p>
        </p:txBody>
      </p:sp>
      <p:sp>
        <p:nvSpPr>
          <p:cNvPr id="4" name="Slide Number Placeholder 3"/>
          <p:cNvSpPr>
            <a:spLocks noGrp="1"/>
          </p:cNvSpPr>
          <p:nvPr>
            <p:ph type="sldNum" sz="quarter" idx="27"/>
          </p:nvPr>
        </p:nvSpPr>
        <p:spPr/>
        <p:txBody>
          <a:bodyPr/>
          <a:lstStyle/>
          <a:p>
            <a:fld id="{0625FBCC-2C77-1548-B8F1-57A5595D5DB4}" type="slidenum">
              <a:rPr lang="en-US"/>
              <a:pPr/>
              <a:t>‹#›</a:t>
            </a:fld>
            <a:endParaRPr lang="en-US"/>
          </a:p>
        </p:txBody>
      </p:sp>
      <p:sp>
        <p:nvSpPr>
          <p:cNvPr id="12" name="Subtitle 2">
            <a:extLst>
              <a:ext uri="{FF2B5EF4-FFF2-40B4-BE49-F238E27FC236}">
                <a16:creationId xmlns:a16="http://schemas.microsoft.com/office/drawing/2014/main" id="{CA8FFA5E-2FC2-604E-AE28-F997B6940B95}"/>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1312186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ree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384048"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8" name="Rectangle 27">
            <a:extLst>
              <a:ext uri="{FF2B5EF4-FFF2-40B4-BE49-F238E27FC236}">
                <a16:creationId xmlns:a16="http://schemas.microsoft.com/office/drawing/2014/main" id="{FC9892F5-86B9-42BA-9908-E74A24D35407}"/>
              </a:ext>
            </a:extLst>
          </p:cNvPr>
          <p:cNvSpPr/>
          <p:nvPr userDrawn="1"/>
        </p:nvSpPr>
        <p:spPr>
          <a:xfrm>
            <a:off x="4280916"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9" name="Rectangle 28">
            <a:extLst>
              <a:ext uri="{FF2B5EF4-FFF2-40B4-BE49-F238E27FC236}">
                <a16:creationId xmlns:a16="http://schemas.microsoft.com/office/drawing/2014/main" id="{FD0BC76E-2C93-4F90-B5D3-3AD024663733}"/>
              </a:ext>
            </a:extLst>
          </p:cNvPr>
          <p:cNvSpPr/>
          <p:nvPr userDrawn="1"/>
        </p:nvSpPr>
        <p:spPr>
          <a:xfrm>
            <a:off x="8174736" y="1563624"/>
            <a:ext cx="3630168"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438912"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568576"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8" name="Picture Placeholder 2">
            <a:extLst>
              <a:ext uri="{FF2B5EF4-FFF2-40B4-BE49-F238E27FC236}">
                <a16:creationId xmlns:a16="http://schemas.microsoft.com/office/drawing/2014/main" id="{C8F492E6-A06F-4FD4-9D42-28D81F916BAB}"/>
              </a:ext>
            </a:extLst>
          </p:cNvPr>
          <p:cNvSpPr>
            <a:spLocks noGrp="1"/>
          </p:cNvSpPr>
          <p:nvPr>
            <p:ph type="pic" idx="23" hasCustomPrompt="1"/>
          </p:nvPr>
        </p:nvSpPr>
        <p:spPr bwMode="gray">
          <a:xfrm>
            <a:off x="4335780"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9" name="Picture Placeholder 2">
            <a:extLst>
              <a:ext uri="{FF2B5EF4-FFF2-40B4-BE49-F238E27FC236}">
                <a16:creationId xmlns:a16="http://schemas.microsoft.com/office/drawing/2014/main" id="{C8F492E6-A06F-4FD4-9D42-28D81F916BAB}"/>
              </a:ext>
            </a:extLst>
          </p:cNvPr>
          <p:cNvSpPr>
            <a:spLocks noGrp="1"/>
          </p:cNvSpPr>
          <p:nvPr>
            <p:ph type="pic" idx="24" hasCustomPrompt="1"/>
          </p:nvPr>
        </p:nvSpPr>
        <p:spPr bwMode="gray">
          <a:xfrm>
            <a:off x="8229600" y="1618488"/>
            <a:ext cx="352044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0" name="Content Placeholder 2">
            <a:extLst>
              <a:ext uri="{FF2B5EF4-FFF2-40B4-BE49-F238E27FC236}">
                <a16:creationId xmlns:a16="http://schemas.microsoft.com/office/drawing/2014/main" id="{01FD292F-9D5E-46C8-B0CA-5FB41E65985F}"/>
              </a:ext>
            </a:extLst>
          </p:cNvPr>
          <p:cNvSpPr>
            <a:spLocks noGrp="1"/>
          </p:cNvSpPr>
          <p:nvPr>
            <p:ph idx="25" hasCustomPrompt="1"/>
          </p:nvPr>
        </p:nvSpPr>
        <p:spPr>
          <a:xfrm>
            <a:off x="4465444"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1" name="Content Placeholder 2">
            <a:extLst>
              <a:ext uri="{FF2B5EF4-FFF2-40B4-BE49-F238E27FC236}">
                <a16:creationId xmlns:a16="http://schemas.microsoft.com/office/drawing/2014/main" id="{01FD292F-9D5E-46C8-B0CA-5FB41E65985F}"/>
              </a:ext>
            </a:extLst>
          </p:cNvPr>
          <p:cNvSpPr>
            <a:spLocks noGrp="1"/>
          </p:cNvSpPr>
          <p:nvPr>
            <p:ph idx="26" hasCustomPrompt="1"/>
          </p:nvPr>
        </p:nvSpPr>
        <p:spPr>
          <a:xfrm>
            <a:off x="8359264" y="4608575"/>
            <a:ext cx="3261112"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4"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7"/>
          </p:nvPr>
        </p:nvSpPr>
        <p:spPr/>
        <p:txBody>
          <a:bodyPr/>
          <a:lstStyle/>
          <a:p>
            <a:endParaRPr lang="en-US"/>
          </a:p>
        </p:txBody>
      </p:sp>
      <p:sp>
        <p:nvSpPr>
          <p:cNvPr id="4" name="Slide Number Placeholder 3"/>
          <p:cNvSpPr>
            <a:spLocks noGrp="1"/>
          </p:cNvSpPr>
          <p:nvPr>
            <p:ph type="sldNum" sz="quarter" idx="28"/>
          </p:nvPr>
        </p:nvSpPr>
        <p:spPr/>
        <p:txBody>
          <a:bodyPr/>
          <a:lstStyle/>
          <a:p>
            <a:fld id="{0625FBCC-2C77-1548-B8F1-57A5595D5DB4}" type="slidenum">
              <a:rPr lang="en-US"/>
              <a:pPr/>
              <a:t>‹#›</a:t>
            </a:fld>
            <a:endParaRPr lang="en-US"/>
          </a:p>
        </p:txBody>
      </p:sp>
      <p:sp>
        <p:nvSpPr>
          <p:cNvPr id="16" name="Subtitle 2">
            <a:extLst>
              <a:ext uri="{FF2B5EF4-FFF2-40B4-BE49-F238E27FC236}">
                <a16:creationId xmlns:a16="http://schemas.microsoft.com/office/drawing/2014/main" id="{CDAC728F-8EAF-ED4D-B8C4-C28628A04747}"/>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33780420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anels with Content">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39F4057-4FC6-41BF-8A4A-16F5B7BDD96B}"/>
              </a:ext>
            </a:extLst>
          </p:cNvPr>
          <p:cNvSpPr/>
          <p:nvPr userDrawn="1"/>
        </p:nvSpPr>
        <p:spPr>
          <a:xfrm>
            <a:off x="384048"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4" name="Picture Placeholder 2">
            <a:extLst>
              <a:ext uri="{FF2B5EF4-FFF2-40B4-BE49-F238E27FC236}">
                <a16:creationId xmlns:a16="http://schemas.microsoft.com/office/drawing/2014/main" id="{C8F492E6-A06F-4FD4-9D42-28D81F916BAB}"/>
              </a:ext>
            </a:extLst>
          </p:cNvPr>
          <p:cNvSpPr>
            <a:spLocks noGrp="1"/>
          </p:cNvSpPr>
          <p:nvPr>
            <p:ph type="pic" idx="13" hasCustomPrompt="1"/>
          </p:nvPr>
        </p:nvSpPr>
        <p:spPr bwMode="gray">
          <a:xfrm>
            <a:off x="442236"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21" name="Content Placeholder 2">
            <a:extLst>
              <a:ext uri="{FF2B5EF4-FFF2-40B4-BE49-F238E27FC236}">
                <a16:creationId xmlns:a16="http://schemas.microsoft.com/office/drawing/2014/main" id="{01FD292F-9D5E-46C8-B0CA-5FB41E65985F}"/>
              </a:ext>
            </a:extLst>
          </p:cNvPr>
          <p:cNvSpPr>
            <a:spLocks noGrp="1"/>
          </p:cNvSpPr>
          <p:nvPr>
            <p:ph idx="12" hasCustomPrompt="1"/>
          </p:nvPr>
        </p:nvSpPr>
        <p:spPr>
          <a:xfrm>
            <a:off x="549326"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95" name="Rectangle 94">
            <a:extLst>
              <a:ext uri="{FF2B5EF4-FFF2-40B4-BE49-F238E27FC236}">
                <a16:creationId xmlns:a16="http://schemas.microsoft.com/office/drawing/2014/main" id="{A39F4057-4FC6-41BF-8A4A-16F5B7BDD96B}"/>
              </a:ext>
            </a:extLst>
          </p:cNvPr>
          <p:cNvSpPr/>
          <p:nvPr userDrawn="1"/>
        </p:nvSpPr>
        <p:spPr>
          <a:xfrm>
            <a:off x="3299783"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96" name="Picture Placeholder 2">
            <a:extLst>
              <a:ext uri="{FF2B5EF4-FFF2-40B4-BE49-F238E27FC236}">
                <a16:creationId xmlns:a16="http://schemas.microsoft.com/office/drawing/2014/main" id="{C8F492E6-A06F-4FD4-9D42-28D81F916BAB}"/>
              </a:ext>
            </a:extLst>
          </p:cNvPr>
          <p:cNvSpPr>
            <a:spLocks noGrp="1"/>
          </p:cNvSpPr>
          <p:nvPr>
            <p:ph type="pic" idx="14" hasCustomPrompt="1"/>
          </p:nvPr>
        </p:nvSpPr>
        <p:spPr bwMode="gray">
          <a:xfrm>
            <a:off x="3357971"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97" name="Content Placeholder 2">
            <a:extLst>
              <a:ext uri="{FF2B5EF4-FFF2-40B4-BE49-F238E27FC236}">
                <a16:creationId xmlns:a16="http://schemas.microsoft.com/office/drawing/2014/main" id="{01FD292F-9D5E-46C8-B0CA-5FB41E65985F}"/>
              </a:ext>
            </a:extLst>
          </p:cNvPr>
          <p:cNvSpPr>
            <a:spLocks noGrp="1"/>
          </p:cNvSpPr>
          <p:nvPr>
            <p:ph idx="15" hasCustomPrompt="1"/>
          </p:nvPr>
        </p:nvSpPr>
        <p:spPr>
          <a:xfrm>
            <a:off x="3465061"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2" name="Rectangle 101">
            <a:extLst>
              <a:ext uri="{FF2B5EF4-FFF2-40B4-BE49-F238E27FC236}">
                <a16:creationId xmlns:a16="http://schemas.microsoft.com/office/drawing/2014/main" id="{A39F4057-4FC6-41BF-8A4A-16F5B7BDD96B}"/>
              </a:ext>
            </a:extLst>
          </p:cNvPr>
          <p:cNvSpPr/>
          <p:nvPr userDrawn="1"/>
        </p:nvSpPr>
        <p:spPr>
          <a:xfrm>
            <a:off x="6215518"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03" name="Picture Placeholder 2">
            <a:extLst>
              <a:ext uri="{FF2B5EF4-FFF2-40B4-BE49-F238E27FC236}">
                <a16:creationId xmlns:a16="http://schemas.microsoft.com/office/drawing/2014/main" id="{C8F492E6-A06F-4FD4-9D42-28D81F916BAB}"/>
              </a:ext>
            </a:extLst>
          </p:cNvPr>
          <p:cNvSpPr>
            <a:spLocks noGrp="1"/>
          </p:cNvSpPr>
          <p:nvPr>
            <p:ph type="pic" idx="16" hasCustomPrompt="1"/>
          </p:nvPr>
        </p:nvSpPr>
        <p:spPr bwMode="gray">
          <a:xfrm>
            <a:off x="6273706"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4" name="Content Placeholder 2">
            <a:extLst>
              <a:ext uri="{FF2B5EF4-FFF2-40B4-BE49-F238E27FC236}">
                <a16:creationId xmlns:a16="http://schemas.microsoft.com/office/drawing/2014/main" id="{01FD292F-9D5E-46C8-B0CA-5FB41E65985F}"/>
              </a:ext>
            </a:extLst>
          </p:cNvPr>
          <p:cNvSpPr>
            <a:spLocks noGrp="1"/>
          </p:cNvSpPr>
          <p:nvPr>
            <p:ph idx="17" hasCustomPrompt="1"/>
          </p:nvPr>
        </p:nvSpPr>
        <p:spPr>
          <a:xfrm>
            <a:off x="6380796"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05" name="Rectangle 104">
            <a:extLst>
              <a:ext uri="{FF2B5EF4-FFF2-40B4-BE49-F238E27FC236}">
                <a16:creationId xmlns:a16="http://schemas.microsoft.com/office/drawing/2014/main" id="{A39F4057-4FC6-41BF-8A4A-16F5B7BDD96B}"/>
              </a:ext>
            </a:extLst>
          </p:cNvPr>
          <p:cNvSpPr/>
          <p:nvPr userDrawn="1"/>
        </p:nvSpPr>
        <p:spPr>
          <a:xfrm>
            <a:off x="9131254" y="1563624"/>
            <a:ext cx="2676696" cy="4690872"/>
          </a:xfrm>
          <a:prstGeom prst="rect">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06" name="Picture Placeholder 2">
            <a:extLst>
              <a:ext uri="{FF2B5EF4-FFF2-40B4-BE49-F238E27FC236}">
                <a16:creationId xmlns:a16="http://schemas.microsoft.com/office/drawing/2014/main" id="{C8F492E6-A06F-4FD4-9D42-28D81F916BAB}"/>
              </a:ext>
            </a:extLst>
          </p:cNvPr>
          <p:cNvSpPr>
            <a:spLocks noGrp="1"/>
          </p:cNvSpPr>
          <p:nvPr>
            <p:ph type="pic" idx="18" hasCustomPrompt="1"/>
          </p:nvPr>
        </p:nvSpPr>
        <p:spPr bwMode="gray">
          <a:xfrm>
            <a:off x="9189442" y="1618488"/>
            <a:ext cx="2560320" cy="2935234"/>
          </a:xfrm>
          <a:solidFill>
            <a:schemeClr val="tx2">
              <a:lumMod val="40000"/>
              <a:lumOff val="60000"/>
            </a:schemeClr>
          </a:solidFill>
          <a:ln w="76200" cap="sq">
            <a:noFill/>
            <a:miter lim="800000"/>
          </a:ln>
        </p:spPr>
        <p:txBody>
          <a:bodyPr lIns="91440" tIns="91440" rIns="91440" bIns="91440"/>
          <a:lstStyle>
            <a:lvl1pPr marL="0" indent="0" algn="ctr">
              <a:buNone/>
              <a:defRPr sz="2000" cap="all" spc="300" baseline="0">
                <a:solidFill>
                  <a:schemeClr val="bg1"/>
                </a:solidFill>
                <a:latin typeface="Action NBA  Bold" pitchFamily="50"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insert picture</a:t>
            </a:r>
          </a:p>
        </p:txBody>
      </p:sp>
      <p:sp>
        <p:nvSpPr>
          <p:cNvPr id="107" name="Content Placeholder 2">
            <a:extLst>
              <a:ext uri="{FF2B5EF4-FFF2-40B4-BE49-F238E27FC236}">
                <a16:creationId xmlns:a16="http://schemas.microsoft.com/office/drawing/2014/main" id="{01FD292F-9D5E-46C8-B0CA-5FB41E65985F}"/>
              </a:ext>
            </a:extLst>
          </p:cNvPr>
          <p:cNvSpPr>
            <a:spLocks noGrp="1"/>
          </p:cNvSpPr>
          <p:nvPr>
            <p:ph idx="19" hasCustomPrompt="1"/>
          </p:nvPr>
        </p:nvSpPr>
        <p:spPr>
          <a:xfrm>
            <a:off x="9296532" y="4608575"/>
            <a:ext cx="2346141" cy="1463040"/>
          </a:xfrm>
        </p:spPr>
        <p:txBody>
          <a:bodyPr/>
          <a:lstStyle>
            <a:lvl1pPr marL="0" indent="0">
              <a:lnSpc>
                <a:spcPct val="90000"/>
              </a:lnSpc>
              <a:spcBef>
                <a:spcPts val="200"/>
              </a:spcBef>
              <a:spcAft>
                <a:spcPts val="200"/>
              </a:spcAft>
              <a:buFont typeface="Roboto" pitchFamily="2" charset="0"/>
              <a:buChar char="​"/>
              <a:tabLst/>
              <a:defRPr sz="3200" kern="100" cap="none" spc="50" baseline="0">
                <a:solidFill>
                  <a:schemeClr val="accent1"/>
                </a:solidFill>
                <a:latin typeface="Action NBA  Bold" pitchFamily="50" charset="0"/>
              </a:defRPr>
            </a:lvl1pPr>
            <a:lvl2pPr marL="0" indent="0">
              <a:lnSpc>
                <a:spcPct val="90000"/>
              </a:lnSpc>
              <a:spcBef>
                <a:spcPts val="200"/>
              </a:spcBef>
              <a:spcAft>
                <a:spcPts val="200"/>
              </a:spcAft>
              <a:buFont typeface="Roboto" pitchFamily="2" charset="0"/>
              <a:buChar char="​"/>
              <a:defRPr sz="2000">
                <a:solidFill>
                  <a:schemeClr val="bg1"/>
                </a:solidFill>
                <a:latin typeface="+mn-lt"/>
              </a:defRPr>
            </a:lvl2pPr>
            <a:lvl3pPr marL="0" indent="0">
              <a:lnSpc>
                <a:spcPct val="90000"/>
              </a:lnSpc>
              <a:spcBef>
                <a:spcPts val="200"/>
              </a:spcBef>
              <a:spcAft>
                <a:spcPts val="200"/>
              </a:spcAft>
              <a:buFont typeface="Roboto" pitchFamily="2" charset="0"/>
              <a:buChar char="​"/>
              <a:defRPr sz="2000">
                <a:solidFill>
                  <a:schemeClr val="bg1"/>
                </a:solidFill>
                <a:latin typeface="+mn-lt"/>
              </a:defRPr>
            </a:lvl3pPr>
            <a:lvl4pPr marL="0" indent="0">
              <a:lnSpc>
                <a:spcPct val="90000"/>
              </a:lnSpc>
              <a:spcBef>
                <a:spcPts val="200"/>
              </a:spcBef>
              <a:spcAft>
                <a:spcPts val="200"/>
              </a:spcAft>
              <a:buFont typeface="Roboto" pitchFamily="2" charset="0"/>
              <a:buChar char="​"/>
              <a:defRPr sz="2000">
                <a:solidFill>
                  <a:schemeClr val="bg1"/>
                </a:solidFill>
                <a:latin typeface="+mn-lt"/>
              </a:defRPr>
            </a:lvl4pPr>
            <a:lvl5pPr marL="0" indent="0">
              <a:lnSpc>
                <a:spcPct val="90000"/>
              </a:lnSpc>
              <a:spcBef>
                <a:spcPts val="200"/>
              </a:spcBef>
              <a:spcAft>
                <a:spcPts val="200"/>
              </a:spcAft>
              <a:buFont typeface="Roboto" pitchFamily="2" charset="0"/>
              <a:buChar char="​"/>
              <a:defRPr sz="2000">
                <a:solidFill>
                  <a:schemeClr val="bg1"/>
                </a:solidFill>
                <a:latin typeface="+mn-lt"/>
              </a:defRPr>
            </a:lvl5pPr>
            <a:lvl6pPr marL="0" indent="0">
              <a:lnSpc>
                <a:spcPct val="90000"/>
              </a:lnSpc>
              <a:spcBef>
                <a:spcPts val="200"/>
              </a:spcBef>
              <a:spcAft>
                <a:spcPts val="200"/>
              </a:spcAft>
              <a:buFont typeface="Roboto" pitchFamily="2" charset="0"/>
              <a:buChar char="​"/>
              <a:defRPr sz="2000">
                <a:solidFill>
                  <a:schemeClr val="bg1"/>
                </a:solidFill>
                <a:latin typeface="+mn-lt"/>
              </a:defRPr>
            </a:lvl6pPr>
            <a:lvl7pPr marL="0" indent="0">
              <a:lnSpc>
                <a:spcPct val="90000"/>
              </a:lnSpc>
              <a:spcBef>
                <a:spcPts val="200"/>
              </a:spcBef>
              <a:spcAft>
                <a:spcPts val="200"/>
              </a:spcAft>
              <a:buFont typeface="Roboto" pitchFamily="2" charset="0"/>
              <a:buChar char="​"/>
              <a:defRPr sz="2000">
                <a:solidFill>
                  <a:schemeClr val="bg1"/>
                </a:solidFill>
                <a:latin typeface="+mn-lt"/>
              </a:defRPr>
            </a:lvl7pPr>
            <a:lvl8pPr marL="0" indent="0">
              <a:lnSpc>
                <a:spcPct val="90000"/>
              </a:lnSpc>
              <a:spcBef>
                <a:spcPts val="200"/>
              </a:spcBef>
              <a:spcAft>
                <a:spcPts val="200"/>
              </a:spcAft>
              <a:buFont typeface="Roboto" pitchFamily="2" charset="0"/>
              <a:buChar char="​"/>
              <a:defRPr sz="2000">
                <a:solidFill>
                  <a:schemeClr val="bg1"/>
                </a:solidFill>
                <a:latin typeface="+mn-lt"/>
              </a:defRPr>
            </a:lvl8pPr>
            <a:lvl9pPr marL="0" indent="0">
              <a:lnSpc>
                <a:spcPct val="90000"/>
              </a:lnSpc>
              <a:spcBef>
                <a:spcPts val="200"/>
              </a:spcBef>
              <a:spcAft>
                <a:spcPts val="200"/>
              </a:spcAft>
              <a:buFont typeface="Roboto" pitchFamily="2" charset="0"/>
              <a:buNone/>
              <a:defRPr sz="2000">
                <a:solidFill>
                  <a:schemeClr val="bg1"/>
                </a:solidFill>
                <a:latin typeface="+mn-lt"/>
              </a:defRPr>
            </a:lvl9pPr>
          </a:lstStyle>
          <a:p>
            <a:pPr lvl="0"/>
            <a:r>
              <a:rPr lang="en-US"/>
              <a:t>Edit master text styles</a:t>
            </a:r>
          </a:p>
          <a:p>
            <a:pPr lvl="1"/>
            <a:r>
              <a:rPr lang="en-US"/>
              <a:t>Second level</a:t>
            </a:r>
          </a:p>
          <a:p>
            <a:pPr lvl="2"/>
            <a:r>
              <a:rPr lang="en-US"/>
              <a:t>Third level</a:t>
            </a:r>
          </a:p>
        </p:txBody>
      </p:sp>
      <p:sp>
        <p:nvSpPr>
          <p:cNvPr id="17"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0625FBCC-2C77-1548-B8F1-57A5595D5DB4}" type="slidenum">
              <a:rPr lang="en-US"/>
              <a:pPr/>
              <a:t>‹#›</a:t>
            </a:fld>
            <a:endParaRPr lang="en-US"/>
          </a:p>
        </p:txBody>
      </p:sp>
      <p:sp>
        <p:nvSpPr>
          <p:cNvPr id="19" name="Subtitle 2">
            <a:extLst>
              <a:ext uri="{FF2B5EF4-FFF2-40B4-BE49-F238E27FC236}">
                <a16:creationId xmlns:a16="http://schemas.microsoft.com/office/drawing/2014/main" id="{90A572E3-A92C-6548-9FA1-475F21D809DA}"/>
              </a:ext>
            </a:extLst>
          </p:cNvPr>
          <p:cNvSpPr>
            <a:spLocks noGrp="1"/>
          </p:cNvSpPr>
          <p:nvPr>
            <p:ph type="subTitle" idx="1"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7699282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ase Study Thre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9F07A4-B1F0-45A3-A69B-93775A01284D}"/>
              </a:ext>
            </a:extLst>
          </p:cNvPr>
          <p:cNvSpPr/>
          <p:nvPr userDrawn="1"/>
        </p:nvSpPr>
        <p:spPr>
          <a:xfrm>
            <a:off x="384048"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19" name="Rectangle 18">
            <a:extLst>
              <a:ext uri="{FF2B5EF4-FFF2-40B4-BE49-F238E27FC236}">
                <a16:creationId xmlns:a16="http://schemas.microsoft.com/office/drawing/2014/main" id="{4B5C506E-C11B-451A-9D05-958403D9F8E5}"/>
              </a:ext>
            </a:extLst>
          </p:cNvPr>
          <p:cNvSpPr/>
          <p:nvPr userDrawn="1"/>
        </p:nvSpPr>
        <p:spPr>
          <a:xfrm>
            <a:off x="8174736"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23" name="Rectangle 22">
            <a:extLst>
              <a:ext uri="{FF2B5EF4-FFF2-40B4-BE49-F238E27FC236}">
                <a16:creationId xmlns:a16="http://schemas.microsoft.com/office/drawing/2014/main" id="{A421DBE0-1F57-464E-8900-DCA1A8F51332}"/>
              </a:ext>
            </a:extLst>
          </p:cNvPr>
          <p:cNvSpPr/>
          <p:nvPr userDrawn="1"/>
        </p:nvSpPr>
        <p:spPr>
          <a:xfrm>
            <a:off x="4279392" y="2084832"/>
            <a:ext cx="3630168"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wrap="square" lIns="91440" tIns="91440" rIns="91440" bIns="91440" rtlCol="0" anchor="ctr"/>
          <a:lstStyle/>
          <a:p>
            <a:pPr algn="l">
              <a:lnSpc>
                <a:spcPct val="90000"/>
              </a:lnSpc>
            </a:pPr>
            <a:endParaRPr lang="en-US" sz="2000">
              <a:solidFill>
                <a:schemeClr val="bg1"/>
              </a:solidFill>
            </a:endParaRPr>
          </a:p>
        </p:txBody>
      </p:sp>
      <p:sp>
        <p:nvSpPr>
          <p:cNvPr id="33" name="Text Placeholder 2">
            <a:extLst>
              <a:ext uri="{FF2B5EF4-FFF2-40B4-BE49-F238E27FC236}">
                <a16:creationId xmlns:a16="http://schemas.microsoft.com/office/drawing/2014/main" id="{E11338F4-F696-4C57-B4C3-E2855BDBA6EC}"/>
              </a:ext>
            </a:extLst>
          </p:cNvPr>
          <p:cNvSpPr>
            <a:spLocks noGrp="1"/>
          </p:cNvSpPr>
          <p:nvPr>
            <p:ph type="body" idx="1" hasCustomPrompt="1"/>
          </p:nvPr>
        </p:nvSpPr>
        <p:spPr>
          <a:xfrm>
            <a:off x="384047"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4" name="Text Placeholder 2">
            <a:extLst>
              <a:ext uri="{FF2B5EF4-FFF2-40B4-BE49-F238E27FC236}">
                <a16:creationId xmlns:a16="http://schemas.microsoft.com/office/drawing/2014/main" id="{6249FEFD-B1E2-411A-97E3-0852775CBC46}"/>
              </a:ext>
            </a:extLst>
          </p:cNvPr>
          <p:cNvSpPr>
            <a:spLocks noGrp="1"/>
          </p:cNvSpPr>
          <p:nvPr>
            <p:ph type="body" idx="24" hasCustomPrompt="1"/>
          </p:nvPr>
        </p:nvSpPr>
        <p:spPr>
          <a:xfrm>
            <a:off x="4279392"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Text Placeholder 2">
            <a:extLst>
              <a:ext uri="{FF2B5EF4-FFF2-40B4-BE49-F238E27FC236}">
                <a16:creationId xmlns:a16="http://schemas.microsoft.com/office/drawing/2014/main" id="{69322EFC-8421-49C8-A8EE-C9BE55D87D77}"/>
              </a:ext>
            </a:extLst>
          </p:cNvPr>
          <p:cNvSpPr>
            <a:spLocks noGrp="1"/>
          </p:cNvSpPr>
          <p:nvPr>
            <p:ph type="body" idx="25" hasCustomPrompt="1"/>
          </p:nvPr>
        </p:nvSpPr>
        <p:spPr>
          <a:xfrm>
            <a:off x="8174736" y="1563624"/>
            <a:ext cx="3630168"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itle 27">
            <a:extLst>
              <a:ext uri="{FF2B5EF4-FFF2-40B4-BE49-F238E27FC236}">
                <a16:creationId xmlns:a16="http://schemas.microsoft.com/office/drawing/2014/main" id="{41F522FB-23E2-4862-A4FE-6794DEE6A0A1}"/>
              </a:ext>
            </a:extLst>
          </p:cNvPr>
          <p:cNvSpPr>
            <a:spLocks noGrp="1"/>
          </p:cNvSpPr>
          <p:nvPr>
            <p:ph type="title" hasCustomPrompt="1"/>
          </p:nvPr>
        </p:nvSpPr>
        <p:spPr>
          <a:xfrm>
            <a:off x="384048" y="347472"/>
            <a:ext cx="11426952" cy="645316"/>
          </a:xfrm>
        </p:spPr>
        <p:txBody>
          <a:bodyPr/>
          <a:lstStyle>
            <a:lvl1pPr>
              <a:defRPr/>
            </a:lvl1pPr>
          </a:lstStyle>
          <a:p>
            <a:r>
              <a:rPr lang="en-US"/>
              <a:t>Click to Edit Title</a:t>
            </a:r>
          </a:p>
        </p:txBody>
      </p:sp>
      <p:sp>
        <p:nvSpPr>
          <p:cNvPr id="4" name="Footer Placeholder 3"/>
          <p:cNvSpPr>
            <a:spLocks noGrp="1"/>
          </p:cNvSpPr>
          <p:nvPr>
            <p:ph type="ftr" sz="quarter" idx="27"/>
          </p:nvPr>
        </p:nvSpPr>
        <p:spPr/>
        <p:txBody>
          <a:bodyPr/>
          <a:lstStyle/>
          <a:p>
            <a:endParaRPr lang="en-US"/>
          </a:p>
        </p:txBody>
      </p:sp>
      <p:sp>
        <p:nvSpPr>
          <p:cNvPr id="5" name="Slide Number Placeholder 4"/>
          <p:cNvSpPr>
            <a:spLocks noGrp="1"/>
          </p:cNvSpPr>
          <p:nvPr>
            <p:ph type="sldNum" sz="quarter" idx="28"/>
          </p:nvPr>
        </p:nvSpPr>
        <p:spPr/>
        <p:txBody>
          <a:bodyPr/>
          <a:lstStyle/>
          <a:p>
            <a:fld id="{0625FBCC-2C77-1548-B8F1-57A5595D5DB4}" type="slidenum">
              <a:rPr lang="en-US"/>
              <a:pPr/>
              <a:t>‹#›</a:t>
            </a:fld>
            <a:endParaRPr lang="en-US"/>
          </a:p>
        </p:txBody>
      </p:sp>
      <p:sp>
        <p:nvSpPr>
          <p:cNvPr id="13" name="Subtitle 2">
            <a:extLst>
              <a:ext uri="{FF2B5EF4-FFF2-40B4-BE49-F238E27FC236}">
                <a16:creationId xmlns:a16="http://schemas.microsoft.com/office/drawing/2014/main" id="{126CA780-9DAB-6848-A03A-5F851E0AB6F4}"/>
              </a:ext>
            </a:extLst>
          </p:cNvPr>
          <p:cNvSpPr>
            <a:spLocks noGrp="1"/>
          </p:cNvSpPr>
          <p:nvPr>
            <p:ph type="subTitle" idx="29" hasCustomPrompt="1"/>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4516309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Study Fou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9F07A4-B1F0-45A3-A69B-93775A01284D}"/>
              </a:ext>
            </a:extLst>
          </p:cNvPr>
          <p:cNvSpPr/>
          <p:nvPr userDrawn="1"/>
        </p:nvSpPr>
        <p:spPr>
          <a:xfrm>
            <a:off x="384048"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9" name="Text Placeholder 2">
            <a:extLst>
              <a:ext uri="{FF2B5EF4-FFF2-40B4-BE49-F238E27FC236}">
                <a16:creationId xmlns:a16="http://schemas.microsoft.com/office/drawing/2014/main" id="{C0040C47-06CB-4B3F-A393-A40F6E0784A8}"/>
              </a:ext>
            </a:extLst>
          </p:cNvPr>
          <p:cNvSpPr>
            <a:spLocks noGrp="1"/>
          </p:cNvSpPr>
          <p:nvPr>
            <p:ph type="body" idx="1" hasCustomPrompt="1"/>
          </p:nvPr>
        </p:nvSpPr>
        <p:spPr>
          <a:xfrm>
            <a:off x="384048"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Rectangle 30">
            <a:extLst>
              <a:ext uri="{FF2B5EF4-FFF2-40B4-BE49-F238E27FC236}">
                <a16:creationId xmlns:a16="http://schemas.microsoft.com/office/drawing/2014/main" id="{D1EB6C42-71B1-4B4D-AF4D-5A83C3221400}"/>
              </a:ext>
            </a:extLst>
          </p:cNvPr>
          <p:cNvSpPr/>
          <p:nvPr userDrawn="1"/>
        </p:nvSpPr>
        <p:spPr>
          <a:xfrm>
            <a:off x="3298952"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32" name="Text Placeholder 2">
            <a:extLst>
              <a:ext uri="{FF2B5EF4-FFF2-40B4-BE49-F238E27FC236}">
                <a16:creationId xmlns:a16="http://schemas.microsoft.com/office/drawing/2014/main" id="{645B5834-485E-45D5-A8A8-F879F1AF110D}"/>
              </a:ext>
            </a:extLst>
          </p:cNvPr>
          <p:cNvSpPr>
            <a:spLocks noGrp="1"/>
          </p:cNvSpPr>
          <p:nvPr>
            <p:ph type="body" idx="20" hasCustomPrompt="1"/>
          </p:nvPr>
        </p:nvSpPr>
        <p:spPr>
          <a:xfrm>
            <a:off x="3298952"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5" name="Rectangle 34">
            <a:extLst>
              <a:ext uri="{FF2B5EF4-FFF2-40B4-BE49-F238E27FC236}">
                <a16:creationId xmlns:a16="http://schemas.microsoft.com/office/drawing/2014/main" id="{DCC573BB-4FBA-4167-BC18-0B77E28C18D4}"/>
              </a:ext>
            </a:extLst>
          </p:cNvPr>
          <p:cNvSpPr/>
          <p:nvPr userDrawn="1"/>
        </p:nvSpPr>
        <p:spPr>
          <a:xfrm>
            <a:off x="6213856"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36" name="Text Placeholder 2">
            <a:extLst>
              <a:ext uri="{FF2B5EF4-FFF2-40B4-BE49-F238E27FC236}">
                <a16:creationId xmlns:a16="http://schemas.microsoft.com/office/drawing/2014/main" id="{78D50D59-55E9-4977-8A97-940AB6118758}"/>
              </a:ext>
            </a:extLst>
          </p:cNvPr>
          <p:cNvSpPr>
            <a:spLocks noGrp="1"/>
          </p:cNvSpPr>
          <p:nvPr>
            <p:ph type="body" idx="22" hasCustomPrompt="1"/>
          </p:nvPr>
        </p:nvSpPr>
        <p:spPr>
          <a:xfrm>
            <a:off x="6213856"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9" name="Rectangle 38">
            <a:extLst>
              <a:ext uri="{FF2B5EF4-FFF2-40B4-BE49-F238E27FC236}">
                <a16:creationId xmlns:a16="http://schemas.microsoft.com/office/drawing/2014/main" id="{48FD23CB-8051-495F-A67C-5DBD2AC63DCC}"/>
              </a:ext>
            </a:extLst>
          </p:cNvPr>
          <p:cNvSpPr/>
          <p:nvPr userDrawn="1"/>
        </p:nvSpPr>
        <p:spPr>
          <a:xfrm>
            <a:off x="9128760" y="2084832"/>
            <a:ext cx="2679192" cy="4169663"/>
          </a:xfrm>
          <a:prstGeom prst="rect">
            <a:avLst/>
          </a:prstGeom>
          <a:ln w="190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nSpc>
                <a:spcPct val="90000"/>
              </a:lnSpc>
            </a:pPr>
            <a:endParaRPr lang="en-US" sz="2000">
              <a:solidFill>
                <a:schemeClr val="bg1"/>
              </a:solidFill>
            </a:endParaRPr>
          </a:p>
        </p:txBody>
      </p:sp>
      <p:sp>
        <p:nvSpPr>
          <p:cNvPr id="40" name="Text Placeholder 2">
            <a:extLst>
              <a:ext uri="{FF2B5EF4-FFF2-40B4-BE49-F238E27FC236}">
                <a16:creationId xmlns:a16="http://schemas.microsoft.com/office/drawing/2014/main" id="{F4ADECF7-F646-41AE-A048-2AEAA7BA7815}"/>
              </a:ext>
            </a:extLst>
          </p:cNvPr>
          <p:cNvSpPr>
            <a:spLocks noGrp="1"/>
          </p:cNvSpPr>
          <p:nvPr>
            <p:ph type="body" idx="24" hasCustomPrompt="1"/>
          </p:nvPr>
        </p:nvSpPr>
        <p:spPr>
          <a:xfrm>
            <a:off x="9128760" y="1563624"/>
            <a:ext cx="2679192" cy="521207"/>
          </a:xfrm>
          <a:solidFill>
            <a:schemeClr val="accent1"/>
          </a:solidFill>
          <a:ln w="19050">
            <a:solidFill>
              <a:schemeClr val="accent1"/>
            </a:solidFill>
          </a:ln>
        </p:spPr>
        <p:txBody>
          <a:bodyPr wrap="square" lIns="182880" tIns="91440" rIns="182880" bIns="91440" anchor="ctr">
            <a:noAutofit/>
          </a:bodyPr>
          <a:lstStyle>
            <a:lvl1pPr marL="0" indent="0" algn="ctr">
              <a:lnSpc>
                <a:spcPct val="85000"/>
              </a:lnSpc>
              <a:spcBef>
                <a:spcPts val="0"/>
              </a:spcBef>
              <a:buNone/>
              <a:defRPr sz="2600" b="1" kern="100" cap="none" spc="0" baseline="0">
                <a:solidFill>
                  <a:schemeClr val="bg1"/>
                </a:solidFill>
                <a:latin typeface="Action NBA  Bold"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Title 27">
            <a:extLst>
              <a:ext uri="{FF2B5EF4-FFF2-40B4-BE49-F238E27FC236}">
                <a16:creationId xmlns:a16="http://schemas.microsoft.com/office/drawing/2014/main" id="{41F522FB-23E2-4862-A4FE-6794DEE6A0A1}"/>
              </a:ext>
            </a:extLst>
          </p:cNvPr>
          <p:cNvSpPr>
            <a:spLocks noGrp="1"/>
          </p:cNvSpPr>
          <p:nvPr>
            <p:ph type="title"/>
          </p:nvPr>
        </p:nvSpPr>
        <p:spPr>
          <a:xfrm>
            <a:off x="384048" y="347472"/>
            <a:ext cx="11426952" cy="645316"/>
          </a:xfrm>
        </p:spPr>
        <p:txBody>
          <a:bodyPr/>
          <a:lstStyle/>
          <a:p>
            <a:r>
              <a:rPr lang="en-US"/>
              <a:t>Click to edit Master title style</a:t>
            </a:r>
          </a:p>
        </p:txBody>
      </p:sp>
      <p:sp>
        <p:nvSpPr>
          <p:cNvPr id="4" name="Footer Placeholder 3"/>
          <p:cNvSpPr>
            <a:spLocks noGrp="1"/>
          </p:cNvSpPr>
          <p:nvPr>
            <p:ph type="ftr" sz="quarter" idx="26"/>
          </p:nvPr>
        </p:nvSpPr>
        <p:spPr/>
        <p:txBody>
          <a:bodyPr/>
          <a:lstStyle/>
          <a:p>
            <a:endParaRPr lang="en-US"/>
          </a:p>
        </p:txBody>
      </p:sp>
      <p:sp>
        <p:nvSpPr>
          <p:cNvPr id="5" name="Slide Number Placeholder 4"/>
          <p:cNvSpPr>
            <a:spLocks noGrp="1"/>
          </p:cNvSpPr>
          <p:nvPr>
            <p:ph type="sldNum" sz="quarter" idx="27"/>
          </p:nvPr>
        </p:nvSpPr>
        <p:spPr/>
        <p:txBody>
          <a:bodyPr/>
          <a:lstStyle/>
          <a:p>
            <a:fld id="{0625FBCC-2C77-1548-B8F1-57A5595D5DB4}" type="slidenum">
              <a:rPr lang="en-US"/>
              <a:pPr/>
              <a:t>‹#›</a:t>
            </a:fld>
            <a:endParaRPr lang="en-US"/>
          </a:p>
        </p:txBody>
      </p:sp>
      <p:sp>
        <p:nvSpPr>
          <p:cNvPr id="15" name="Subtitle 2">
            <a:extLst>
              <a:ext uri="{FF2B5EF4-FFF2-40B4-BE49-F238E27FC236}">
                <a16:creationId xmlns:a16="http://schemas.microsoft.com/office/drawing/2014/main" id="{F5616210-D248-314A-9AFC-9A93C44B8250}"/>
              </a:ext>
            </a:extLst>
          </p:cNvPr>
          <p:cNvSpPr>
            <a:spLocks noGrp="1"/>
          </p:cNvSpPr>
          <p:nvPr>
            <p:ph type="subTitle" idx="28"/>
          </p:nvPr>
        </p:nvSpPr>
        <p:spPr bwMode="gray">
          <a:xfrm>
            <a:off x="384048" y="1007052"/>
            <a:ext cx="11430000" cy="387798"/>
          </a:xfrm>
        </p:spPr>
        <p:txBody>
          <a:bodyPr vert="horz" lIns="0" tIns="0" rIns="0" bIns="0" rtlCol="0">
            <a:noAutofit/>
          </a:bodyPr>
          <a:lstStyle>
            <a:lvl1pPr marL="0" indent="0">
              <a:buNone/>
              <a:defRPr lang="en-US" sz="2400" b="1" dirty="0"/>
            </a:lvl1pPr>
          </a:lstStyle>
          <a:p>
            <a:pPr lvl="0"/>
            <a:r>
              <a:rPr lang="en-US"/>
              <a:t>Click to edit Master subtitle style</a:t>
            </a:r>
          </a:p>
        </p:txBody>
      </p:sp>
    </p:spTree>
    <p:extLst>
      <p:ext uri="{BB962C8B-B14F-4D97-AF65-F5344CB8AC3E}">
        <p14:creationId xmlns:p14="http://schemas.microsoft.com/office/powerpoint/2010/main" val="14682668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nd">
    <p:bg bwMode="ltGray">
      <p:bgPr>
        <a:solidFill>
          <a:schemeClr val="accent1"/>
        </a:solidFill>
        <a:effectLst/>
      </p:bgPr>
    </p:bg>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BDF66324-18EE-4A36-B2E6-F1E6BD134433}"/>
              </a:ext>
            </a:extLst>
          </p:cNvPr>
          <p:cNvGrpSpPr>
            <a:grpSpLocks noChangeAspect="1"/>
          </p:cNvGrpSpPr>
          <p:nvPr userDrawn="1"/>
        </p:nvGrpSpPr>
        <p:grpSpPr bwMode="ltGray">
          <a:xfrm>
            <a:off x="5142187" y="1265317"/>
            <a:ext cx="1907626" cy="4327366"/>
            <a:chOff x="153" y="150"/>
            <a:chExt cx="298" cy="676"/>
          </a:xfrm>
        </p:grpSpPr>
        <p:sp>
          <p:nvSpPr>
            <p:cNvPr id="15" name="Freeform 5">
              <a:extLst>
                <a:ext uri="{FF2B5EF4-FFF2-40B4-BE49-F238E27FC236}">
                  <a16:creationId xmlns:a16="http://schemas.microsoft.com/office/drawing/2014/main" id="{7CB0A190-E938-4F16-BFA3-C2DDDF8CC300}"/>
                </a:ext>
              </a:extLst>
            </p:cNvPr>
            <p:cNvSpPr>
              <a:spLocks noEditPoints="1"/>
            </p:cNvSpPr>
            <p:nvPr userDrawn="1"/>
          </p:nvSpPr>
          <p:spPr bwMode="ltGray">
            <a:xfrm>
              <a:off x="153" y="150"/>
              <a:ext cx="298" cy="676"/>
            </a:xfrm>
            <a:custGeom>
              <a:avLst/>
              <a:gdLst>
                <a:gd name="T0" fmla="*/ 1557 w 3763"/>
                <a:gd name="T1" fmla="*/ 5749 h 8527"/>
                <a:gd name="T2" fmla="*/ 1557 w 3763"/>
                <a:gd name="T3" fmla="*/ 5749 h 8527"/>
                <a:gd name="T4" fmla="*/ 2880 w 3763"/>
                <a:gd name="T5" fmla="*/ 0 h 8527"/>
                <a:gd name="T6" fmla="*/ 883 w 3763"/>
                <a:gd name="T7" fmla="*/ 0 h 8527"/>
                <a:gd name="T8" fmla="*/ 0 w 3763"/>
                <a:gd name="T9" fmla="*/ 882 h 8527"/>
                <a:gd name="T10" fmla="*/ 0 w 3763"/>
                <a:gd name="T11" fmla="*/ 7643 h 8527"/>
                <a:gd name="T12" fmla="*/ 883 w 3763"/>
                <a:gd name="T13" fmla="*/ 8527 h 8527"/>
                <a:gd name="T14" fmla="*/ 2878 w 3763"/>
                <a:gd name="T15" fmla="*/ 8527 h 8527"/>
                <a:gd name="T16" fmla="*/ 3763 w 3763"/>
                <a:gd name="T17" fmla="*/ 7643 h 8527"/>
                <a:gd name="T18" fmla="*/ 3763 w 3763"/>
                <a:gd name="T19" fmla="*/ 882 h 8527"/>
                <a:gd name="T20" fmla="*/ 2880 w 3763"/>
                <a:gd name="T21" fmla="*/ 0 h 8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3" h="8527">
                  <a:moveTo>
                    <a:pt x="1557" y="5749"/>
                  </a:moveTo>
                  <a:cubicBezTo>
                    <a:pt x="1557" y="5749"/>
                    <a:pt x="1557" y="5749"/>
                    <a:pt x="1557" y="5749"/>
                  </a:cubicBezTo>
                  <a:moveTo>
                    <a:pt x="2880" y="0"/>
                  </a:moveTo>
                  <a:cubicBezTo>
                    <a:pt x="883" y="0"/>
                    <a:pt x="883" y="0"/>
                    <a:pt x="883" y="0"/>
                  </a:cubicBezTo>
                  <a:cubicBezTo>
                    <a:pt x="396" y="0"/>
                    <a:pt x="0" y="396"/>
                    <a:pt x="0" y="882"/>
                  </a:cubicBezTo>
                  <a:cubicBezTo>
                    <a:pt x="0" y="7643"/>
                    <a:pt x="0" y="7643"/>
                    <a:pt x="0" y="7643"/>
                  </a:cubicBezTo>
                  <a:cubicBezTo>
                    <a:pt x="0" y="8130"/>
                    <a:pt x="396" y="8527"/>
                    <a:pt x="883" y="8527"/>
                  </a:cubicBezTo>
                  <a:cubicBezTo>
                    <a:pt x="2878" y="8527"/>
                    <a:pt x="2878" y="8527"/>
                    <a:pt x="2878" y="8527"/>
                  </a:cubicBezTo>
                  <a:cubicBezTo>
                    <a:pt x="3365" y="8527"/>
                    <a:pt x="3763" y="8130"/>
                    <a:pt x="3763" y="7643"/>
                  </a:cubicBezTo>
                  <a:cubicBezTo>
                    <a:pt x="3763" y="882"/>
                    <a:pt x="3763" y="882"/>
                    <a:pt x="3763" y="882"/>
                  </a:cubicBezTo>
                  <a:cubicBezTo>
                    <a:pt x="3763" y="396"/>
                    <a:pt x="3366" y="0"/>
                    <a:pt x="28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84AC290F-5787-4C2E-9850-6D59061080D5}"/>
                </a:ext>
              </a:extLst>
            </p:cNvPr>
            <p:cNvSpPr>
              <a:spLocks/>
            </p:cNvSpPr>
            <p:nvPr userDrawn="1"/>
          </p:nvSpPr>
          <p:spPr bwMode="ltGray">
            <a:xfrm>
              <a:off x="322" y="166"/>
              <a:ext cx="112" cy="313"/>
            </a:xfrm>
            <a:custGeom>
              <a:avLst/>
              <a:gdLst>
                <a:gd name="T0" fmla="*/ 246 w 1416"/>
                <a:gd name="T1" fmla="*/ 1355 h 3941"/>
                <a:gd name="T2" fmla="*/ 249 w 1416"/>
                <a:gd name="T3" fmla="*/ 1384 h 3941"/>
                <a:gd name="T4" fmla="*/ 402 w 1416"/>
                <a:gd name="T5" fmla="*/ 1488 h 3941"/>
                <a:gd name="T6" fmla="*/ 740 w 1416"/>
                <a:gd name="T7" fmla="*/ 2400 h 3941"/>
                <a:gd name="T8" fmla="*/ 848 w 1416"/>
                <a:gd name="T9" fmla="*/ 2892 h 3941"/>
                <a:gd name="T10" fmla="*/ 1014 w 1416"/>
                <a:gd name="T11" fmla="*/ 3329 h 3941"/>
                <a:gd name="T12" fmla="*/ 1070 w 1416"/>
                <a:gd name="T13" fmla="*/ 3594 h 3941"/>
                <a:gd name="T14" fmla="*/ 1215 w 1416"/>
                <a:gd name="T15" fmla="*/ 3677 h 3941"/>
                <a:gd name="T16" fmla="*/ 1338 w 1416"/>
                <a:gd name="T17" fmla="*/ 3800 h 3941"/>
                <a:gd name="T18" fmla="*/ 1416 w 1416"/>
                <a:gd name="T19" fmla="*/ 3941 h 3941"/>
                <a:gd name="T20" fmla="*/ 1416 w 1416"/>
                <a:gd name="T21" fmla="*/ 674 h 3941"/>
                <a:gd name="T22" fmla="*/ 742 w 1416"/>
                <a:gd name="T23" fmla="*/ 0 h 3941"/>
                <a:gd name="T24" fmla="*/ 97 w 1416"/>
                <a:gd name="T25" fmla="*/ 0 h 3941"/>
                <a:gd name="T26" fmla="*/ 293 w 1416"/>
                <a:gd name="T27" fmla="*/ 149 h 3941"/>
                <a:gd name="T28" fmla="*/ 321 w 1416"/>
                <a:gd name="T29" fmla="*/ 619 h 3941"/>
                <a:gd name="T30" fmla="*/ 287 w 1416"/>
                <a:gd name="T31" fmla="*/ 811 h 3941"/>
                <a:gd name="T32" fmla="*/ 211 w 1416"/>
                <a:gd name="T33" fmla="*/ 879 h 3941"/>
                <a:gd name="T34" fmla="*/ 28 w 1416"/>
                <a:gd name="T35" fmla="*/ 1129 h 3941"/>
                <a:gd name="T36" fmla="*/ 25 w 1416"/>
                <a:gd name="T37" fmla="*/ 1227 h 3941"/>
                <a:gd name="T38" fmla="*/ 246 w 1416"/>
                <a:gd name="T39" fmla="*/ 1355 h 3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6" h="3941">
                  <a:moveTo>
                    <a:pt x="246" y="1355"/>
                  </a:moveTo>
                  <a:cubicBezTo>
                    <a:pt x="249" y="1384"/>
                    <a:pt x="249" y="1384"/>
                    <a:pt x="249" y="1384"/>
                  </a:cubicBezTo>
                  <a:cubicBezTo>
                    <a:pt x="309" y="1419"/>
                    <a:pt x="340" y="1448"/>
                    <a:pt x="402" y="1488"/>
                  </a:cubicBezTo>
                  <a:cubicBezTo>
                    <a:pt x="564" y="1590"/>
                    <a:pt x="765" y="1772"/>
                    <a:pt x="740" y="2400"/>
                  </a:cubicBezTo>
                  <a:cubicBezTo>
                    <a:pt x="785" y="2537"/>
                    <a:pt x="806" y="2806"/>
                    <a:pt x="848" y="2892"/>
                  </a:cubicBezTo>
                  <a:cubicBezTo>
                    <a:pt x="933" y="3061"/>
                    <a:pt x="989" y="3170"/>
                    <a:pt x="1014" y="3329"/>
                  </a:cubicBezTo>
                  <a:cubicBezTo>
                    <a:pt x="1014" y="3329"/>
                    <a:pt x="1038" y="3576"/>
                    <a:pt x="1070" y="3594"/>
                  </a:cubicBezTo>
                  <a:cubicBezTo>
                    <a:pt x="1239" y="3632"/>
                    <a:pt x="1190" y="3648"/>
                    <a:pt x="1215" y="3677"/>
                  </a:cubicBezTo>
                  <a:cubicBezTo>
                    <a:pt x="1241" y="3711"/>
                    <a:pt x="1338" y="3709"/>
                    <a:pt x="1338" y="3800"/>
                  </a:cubicBezTo>
                  <a:cubicBezTo>
                    <a:pt x="1372" y="3845"/>
                    <a:pt x="1397" y="3892"/>
                    <a:pt x="1416" y="3941"/>
                  </a:cubicBezTo>
                  <a:cubicBezTo>
                    <a:pt x="1416" y="674"/>
                    <a:pt x="1416" y="674"/>
                    <a:pt x="1416" y="674"/>
                  </a:cubicBezTo>
                  <a:cubicBezTo>
                    <a:pt x="1416" y="302"/>
                    <a:pt x="1113" y="0"/>
                    <a:pt x="742" y="0"/>
                  </a:cubicBezTo>
                  <a:cubicBezTo>
                    <a:pt x="97" y="0"/>
                    <a:pt x="97" y="0"/>
                    <a:pt x="97" y="0"/>
                  </a:cubicBezTo>
                  <a:cubicBezTo>
                    <a:pt x="200" y="37"/>
                    <a:pt x="259" y="80"/>
                    <a:pt x="293" y="149"/>
                  </a:cubicBezTo>
                  <a:cubicBezTo>
                    <a:pt x="376" y="156"/>
                    <a:pt x="475" y="343"/>
                    <a:pt x="321" y="619"/>
                  </a:cubicBezTo>
                  <a:cubicBezTo>
                    <a:pt x="389" y="664"/>
                    <a:pt x="336" y="732"/>
                    <a:pt x="287" y="811"/>
                  </a:cubicBezTo>
                  <a:cubicBezTo>
                    <a:pt x="273" y="837"/>
                    <a:pt x="257" y="881"/>
                    <a:pt x="211" y="879"/>
                  </a:cubicBezTo>
                  <a:cubicBezTo>
                    <a:pt x="153" y="1002"/>
                    <a:pt x="82" y="1121"/>
                    <a:pt x="28" y="1129"/>
                  </a:cubicBezTo>
                  <a:cubicBezTo>
                    <a:pt x="12" y="1149"/>
                    <a:pt x="0" y="1202"/>
                    <a:pt x="25" y="1227"/>
                  </a:cubicBezTo>
                  <a:cubicBezTo>
                    <a:pt x="103" y="1262"/>
                    <a:pt x="199" y="1310"/>
                    <a:pt x="246" y="135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6684817C-C3D0-49B0-80BB-63004553016B}"/>
                </a:ext>
              </a:extLst>
            </p:cNvPr>
            <p:cNvSpPr>
              <a:spLocks/>
            </p:cNvSpPr>
            <p:nvPr userDrawn="1"/>
          </p:nvSpPr>
          <p:spPr bwMode="ltGray">
            <a:xfrm>
              <a:off x="309" y="343"/>
              <a:ext cx="125" cy="466"/>
            </a:xfrm>
            <a:custGeom>
              <a:avLst/>
              <a:gdLst>
                <a:gd name="T0" fmla="*/ 1586 w 1586"/>
                <a:gd name="T1" fmla="*/ 2156 h 5875"/>
                <a:gd name="T2" fmla="*/ 1026 w 1586"/>
                <a:gd name="T3" fmla="*/ 2535 h 5875"/>
                <a:gd name="T4" fmla="*/ 424 w 1586"/>
                <a:gd name="T5" fmla="*/ 1934 h 5875"/>
                <a:gd name="T6" fmla="*/ 884 w 1586"/>
                <a:gd name="T7" fmla="*/ 1349 h 5875"/>
                <a:gd name="T8" fmla="*/ 625 w 1586"/>
                <a:gd name="T9" fmla="*/ 802 h 5875"/>
                <a:gd name="T10" fmla="*/ 463 w 1586"/>
                <a:gd name="T11" fmla="*/ 25 h 5875"/>
                <a:gd name="T12" fmla="*/ 203 w 1586"/>
                <a:gd name="T13" fmla="*/ 183 h 5875"/>
                <a:gd name="T14" fmla="*/ 4 w 1586"/>
                <a:gd name="T15" fmla="*/ 683 h 5875"/>
                <a:gd name="T16" fmla="*/ 0 w 1586"/>
                <a:gd name="T17" fmla="*/ 760 h 5875"/>
                <a:gd name="T18" fmla="*/ 137 w 1586"/>
                <a:gd name="T19" fmla="*/ 922 h 5875"/>
                <a:gd name="T20" fmla="*/ 337 w 1586"/>
                <a:gd name="T21" fmla="*/ 1624 h 5875"/>
                <a:gd name="T22" fmla="*/ 294 w 1586"/>
                <a:gd name="T23" fmla="*/ 1663 h 5875"/>
                <a:gd name="T24" fmla="*/ 503 w 1586"/>
                <a:gd name="T25" fmla="*/ 2760 h 5875"/>
                <a:gd name="T26" fmla="*/ 731 w 1586"/>
                <a:gd name="T27" fmla="*/ 3209 h 5875"/>
                <a:gd name="T28" fmla="*/ 895 w 1586"/>
                <a:gd name="T29" fmla="*/ 4032 h 5875"/>
                <a:gd name="T30" fmla="*/ 1053 w 1586"/>
                <a:gd name="T31" fmla="*/ 4337 h 5875"/>
                <a:gd name="T32" fmla="*/ 998 w 1586"/>
                <a:gd name="T33" fmla="*/ 4756 h 5875"/>
                <a:gd name="T34" fmla="*/ 1062 w 1586"/>
                <a:gd name="T35" fmla="*/ 5030 h 5875"/>
                <a:gd name="T36" fmla="*/ 1078 w 1586"/>
                <a:gd name="T37" fmla="*/ 5121 h 5875"/>
                <a:gd name="T38" fmla="*/ 1069 w 1586"/>
                <a:gd name="T39" fmla="*/ 5156 h 5875"/>
                <a:gd name="T40" fmla="*/ 1012 w 1586"/>
                <a:gd name="T41" fmla="*/ 5875 h 5875"/>
                <a:gd name="T42" fmla="*/ 1018 w 1586"/>
                <a:gd name="T43" fmla="*/ 5875 h 5875"/>
                <a:gd name="T44" fmla="*/ 1586 w 1586"/>
                <a:gd name="T45" fmla="*/ 5208 h 5875"/>
                <a:gd name="T46" fmla="*/ 1586 w 1586"/>
                <a:gd name="T47" fmla="*/ 2156 h 5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86" h="5875">
                  <a:moveTo>
                    <a:pt x="1586" y="2156"/>
                  </a:moveTo>
                  <a:cubicBezTo>
                    <a:pt x="1498" y="2378"/>
                    <a:pt x="1280" y="2535"/>
                    <a:pt x="1026" y="2535"/>
                  </a:cubicBezTo>
                  <a:cubicBezTo>
                    <a:pt x="693" y="2535"/>
                    <a:pt x="424" y="2266"/>
                    <a:pt x="424" y="1934"/>
                  </a:cubicBezTo>
                  <a:cubicBezTo>
                    <a:pt x="424" y="1650"/>
                    <a:pt x="619" y="1412"/>
                    <a:pt x="884" y="1349"/>
                  </a:cubicBezTo>
                  <a:cubicBezTo>
                    <a:pt x="814" y="1175"/>
                    <a:pt x="668" y="894"/>
                    <a:pt x="625" y="802"/>
                  </a:cubicBezTo>
                  <a:cubicBezTo>
                    <a:pt x="583" y="710"/>
                    <a:pt x="484" y="138"/>
                    <a:pt x="463" y="25"/>
                  </a:cubicBezTo>
                  <a:cubicBezTo>
                    <a:pt x="458" y="0"/>
                    <a:pt x="203" y="173"/>
                    <a:pt x="203" y="183"/>
                  </a:cubicBezTo>
                  <a:cubicBezTo>
                    <a:pt x="188" y="198"/>
                    <a:pt x="12" y="658"/>
                    <a:pt x="4" y="683"/>
                  </a:cubicBezTo>
                  <a:cubicBezTo>
                    <a:pt x="1" y="698"/>
                    <a:pt x="0" y="760"/>
                    <a:pt x="0" y="760"/>
                  </a:cubicBezTo>
                  <a:cubicBezTo>
                    <a:pt x="0" y="760"/>
                    <a:pt x="87" y="771"/>
                    <a:pt x="137" y="922"/>
                  </a:cubicBezTo>
                  <a:cubicBezTo>
                    <a:pt x="186" y="1073"/>
                    <a:pt x="337" y="1624"/>
                    <a:pt x="337" y="1624"/>
                  </a:cubicBezTo>
                  <a:cubicBezTo>
                    <a:pt x="337" y="1624"/>
                    <a:pt x="296" y="1666"/>
                    <a:pt x="294" y="1663"/>
                  </a:cubicBezTo>
                  <a:cubicBezTo>
                    <a:pt x="484" y="2299"/>
                    <a:pt x="418" y="2573"/>
                    <a:pt x="503" y="2760"/>
                  </a:cubicBezTo>
                  <a:cubicBezTo>
                    <a:pt x="610" y="3023"/>
                    <a:pt x="639" y="2988"/>
                    <a:pt x="731" y="3209"/>
                  </a:cubicBezTo>
                  <a:cubicBezTo>
                    <a:pt x="797" y="3370"/>
                    <a:pt x="871" y="4004"/>
                    <a:pt x="895" y="4032"/>
                  </a:cubicBezTo>
                  <a:cubicBezTo>
                    <a:pt x="998" y="4162"/>
                    <a:pt x="1053" y="4263"/>
                    <a:pt x="1053" y="4337"/>
                  </a:cubicBezTo>
                  <a:cubicBezTo>
                    <a:pt x="1053" y="4411"/>
                    <a:pt x="966" y="4629"/>
                    <a:pt x="998" y="4756"/>
                  </a:cubicBezTo>
                  <a:cubicBezTo>
                    <a:pt x="1017" y="4830"/>
                    <a:pt x="1027" y="4998"/>
                    <a:pt x="1062" y="5030"/>
                  </a:cubicBezTo>
                  <a:cubicBezTo>
                    <a:pt x="1062" y="5030"/>
                    <a:pt x="1094" y="5093"/>
                    <a:pt x="1078" y="5121"/>
                  </a:cubicBezTo>
                  <a:cubicBezTo>
                    <a:pt x="1074" y="5130"/>
                    <a:pt x="1064" y="5145"/>
                    <a:pt x="1069" y="5156"/>
                  </a:cubicBezTo>
                  <a:cubicBezTo>
                    <a:pt x="1125" y="5356"/>
                    <a:pt x="1308" y="5697"/>
                    <a:pt x="1012" y="5875"/>
                  </a:cubicBezTo>
                  <a:cubicBezTo>
                    <a:pt x="1018" y="5875"/>
                    <a:pt x="1018" y="5875"/>
                    <a:pt x="1018" y="5875"/>
                  </a:cubicBezTo>
                  <a:cubicBezTo>
                    <a:pt x="1341" y="5825"/>
                    <a:pt x="1586" y="5548"/>
                    <a:pt x="1586" y="5208"/>
                  </a:cubicBezTo>
                  <a:lnTo>
                    <a:pt x="1586" y="21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2C17DAF7-6D00-4C63-ACB7-71329537F0D5}"/>
                </a:ext>
              </a:extLst>
            </p:cNvPr>
            <p:cNvSpPr>
              <a:spLocks/>
            </p:cNvSpPr>
            <p:nvPr userDrawn="1"/>
          </p:nvSpPr>
          <p:spPr bwMode="ltGray">
            <a:xfrm>
              <a:off x="169" y="166"/>
              <a:ext cx="212" cy="644"/>
            </a:xfrm>
            <a:custGeom>
              <a:avLst/>
              <a:gdLst>
                <a:gd name="T0" fmla="*/ 2586 w 2672"/>
                <a:gd name="T1" fmla="*/ 7306 h 8111"/>
                <a:gd name="T2" fmla="*/ 2546 w 2672"/>
                <a:gd name="T3" fmla="*/ 7130 h 8111"/>
                <a:gd name="T4" fmla="*/ 2361 w 2672"/>
                <a:gd name="T5" fmla="*/ 6558 h 8111"/>
                <a:gd name="T6" fmla="*/ 2272 w 2672"/>
                <a:gd name="T7" fmla="*/ 6339 h 8111"/>
                <a:gd name="T8" fmla="*/ 1542 w 2672"/>
                <a:gd name="T9" fmla="*/ 5738 h 8111"/>
                <a:gd name="T10" fmla="*/ 1349 w 2672"/>
                <a:gd name="T11" fmla="*/ 5541 h 8111"/>
                <a:gd name="T12" fmla="*/ 729 w 2672"/>
                <a:gd name="T13" fmla="*/ 4624 h 8111"/>
                <a:gd name="T14" fmla="*/ 555 w 2672"/>
                <a:gd name="T15" fmla="*/ 4600 h 8111"/>
                <a:gd name="T16" fmla="*/ 203 w 2672"/>
                <a:gd name="T17" fmla="*/ 3676 h 8111"/>
                <a:gd name="T18" fmla="*/ 280 w 2672"/>
                <a:gd name="T19" fmla="*/ 3237 h 8111"/>
                <a:gd name="T20" fmla="*/ 403 w 2672"/>
                <a:gd name="T21" fmla="*/ 3096 h 8111"/>
                <a:gd name="T22" fmla="*/ 403 w 2672"/>
                <a:gd name="T23" fmla="*/ 3009 h 8111"/>
                <a:gd name="T24" fmla="*/ 66 w 2672"/>
                <a:gd name="T25" fmla="*/ 2832 h 8111"/>
                <a:gd name="T26" fmla="*/ 69 w 2672"/>
                <a:gd name="T27" fmla="*/ 2636 h 8111"/>
                <a:gd name="T28" fmla="*/ 361 w 2672"/>
                <a:gd name="T29" fmla="*/ 1954 h 8111"/>
                <a:gd name="T30" fmla="*/ 456 w 2672"/>
                <a:gd name="T31" fmla="*/ 1700 h 8111"/>
                <a:gd name="T32" fmla="*/ 1184 w 2672"/>
                <a:gd name="T33" fmla="*/ 1131 h 8111"/>
                <a:gd name="T34" fmla="*/ 1201 w 2672"/>
                <a:gd name="T35" fmla="*/ 1107 h 8111"/>
                <a:gd name="T36" fmla="*/ 1532 w 2672"/>
                <a:gd name="T37" fmla="*/ 741 h 8111"/>
                <a:gd name="T38" fmla="*/ 1468 w 2672"/>
                <a:gd name="T39" fmla="*/ 639 h 8111"/>
                <a:gd name="T40" fmla="*/ 1556 w 2672"/>
                <a:gd name="T41" fmla="*/ 485 h 8111"/>
                <a:gd name="T42" fmla="*/ 1815 w 2672"/>
                <a:gd name="T43" fmla="*/ 0 h 8111"/>
                <a:gd name="T44" fmla="*/ 675 w 2672"/>
                <a:gd name="T45" fmla="*/ 0 h 8111"/>
                <a:gd name="T46" fmla="*/ 0 w 2672"/>
                <a:gd name="T47" fmla="*/ 675 h 8111"/>
                <a:gd name="T48" fmla="*/ 0 w 2672"/>
                <a:gd name="T49" fmla="*/ 7435 h 8111"/>
                <a:gd name="T50" fmla="*/ 675 w 2672"/>
                <a:gd name="T51" fmla="*/ 8111 h 8111"/>
                <a:gd name="T52" fmla="*/ 2672 w 2672"/>
                <a:gd name="T53" fmla="*/ 8111 h 8111"/>
                <a:gd name="T54" fmla="*/ 2586 w 2672"/>
                <a:gd name="T55" fmla="*/ 7306 h 8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2" h="8111">
                  <a:moveTo>
                    <a:pt x="2586" y="7306"/>
                  </a:moveTo>
                  <a:cubicBezTo>
                    <a:pt x="2477" y="7209"/>
                    <a:pt x="2550" y="7168"/>
                    <a:pt x="2546" y="7130"/>
                  </a:cubicBezTo>
                  <a:cubicBezTo>
                    <a:pt x="2474" y="6835"/>
                    <a:pt x="2239" y="6656"/>
                    <a:pt x="2361" y="6558"/>
                  </a:cubicBezTo>
                  <a:cubicBezTo>
                    <a:pt x="2331" y="6461"/>
                    <a:pt x="2270" y="6338"/>
                    <a:pt x="2272" y="6339"/>
                  </a:cubicBezTo>
                  <a:cubicBezTo>
                    <a:pt x="1907" y="6129"/>
                    <a:pt x="1595" y="5788"/>
                    <a:pt x="1542" y="5738"/>
                  </a:cubicBezTo>
                  <a:cubicBezTo>
                    <a:pt x="1478" y="5668"/>
                    <a:pt x="1369" y="5598"/>
                    <a:pt x="1349" y="5541"/>
                  </a:cubicBezTo>
                  <a:cubicBezTo>
                    <a:pt x="1261" y="5461"/>
                    <a:pt x="830" y="4849"/>
                    <a:pt x="729" y="4624"/>
                  </a:cubicBezTo>
                  <a:cubicBezTo>
                    <a:pt x="555" y="4600"/>
                    <a:pt x="555" y="4600"/>
                    <a:pt x="555" y="4600"/>
                  </a:cubicBezTo>
                  <a:cubicBezTo>
                    <a:pt x="475" y="4275"/>
                    <a:pt x="209" y="4002"/>
                    <a:pt x="203" y="3676"/>
                  </a:cubicBezTo>
                  <a:cubicBezTo>
                    <a:pt x="200" y="3553"/>
                    <a:pt x="259" y="3289"/>
                    <a:pt x="280" y="3237"/>
                  </a:cubicBezTo>
                  <a:cubicBezTo>
                    <a:pt x="302" y="3183"/>
                    <a:pt x="403" y="3096"/>
                    <a:pt x="403" y="3096"/>
                  </a:cubicBezTo>
                  <a:cubicBezTo>
                    <a:pt x="403" y="3009"/>
                    <a:pt x="403" y="3009"/>
                    <a:pt x="403" y="3009"/>
                  </a:cubicBezTo>
                  <a:cubicBezTo>
                    <a:pt x="22" y="3019"/>
                    <a:pt x="132" y="2980"/>
                    <a:pt x="66" y="2832"/>
                  </a:cubicBezTo>
                  <a:cubicBezTo>
                    <a:pt x="20" y="2729"/>
                    <a:pt x="53" y="2707"/>
                    <a:pt x="69" y="2636"/>
                  </a:cubicBezTo>
                  <a:cubicBezTo>
                    <a:pt x="121" y="2425"/>
                    <a:pt x="291" y="2101"/>
                    <a:pt x="361" y="1954"/>
                  </a:cubicBezTo>
                  <a:cubicBezTo>
                    <a:pt x="382" y="1879"/>
                    <a:pt x="456" y="1700"/>
                    <a:pt x="456" y="1700"/>
                  </a:cubicBezTo>
                  <a:cubicBezTo>
                    <a:pt x="740" y="1121"/>
                    <a:pt x="846" y="1164"/>
                    <a:pt x="1184" y="1131"/>
                  </a:cubicBezTo>
                  <a:cubicBezTo>
                    <a:pt x="1201" y="1107"/>
                    <a:pt x="1201" y="1107"/>
                    <a:pt x="1201" y="1107"/>
                  </a:cubicBezTo>
                  <a:cubicBezTo>
                    <a:pt x="1539" y="1093"/>
                    <a:pt x="1484" y="1067"/>
                    <a:pt x="1532" y="741"/>
                  </a:cubicBezTo>
                  <a:cubicBezTo>
                    <a:pt x="1482" y="762"/>
                    <a:pt x="1468" y="639"/>
                    <a:pt x="1468" y="639"/>
                  </a:cubicBezTo>
                  <a:cubicBezTo>
                    <a:pt x="1441" y="453"/>
                    <a:pt x="1519" y="489"/>
                    <a:pt x="1556" y="485"/>
                  </a:cubicBezTo>
                  <a:cubicBezTo>
                    <a:pt x="1564" y="180"/>
                    <a:pt x="1595" y="84"/>
                    <a:pt x="1815" y="0"/>
                  </a:cubicBezTo>
                  <a:cubicBezTo>
                    <a:pt x="675" y="0"/>
                    <a:pt x="675" y="0"/>
                    <a:pt x="675" y="0"/>
                  </a:cubicBezTo>
                  <a:cubicBezTo>
                    <a:pt x="303" y="0"/>
                    <a:pt x="0" y="302"/>
                    <a:pt x="0" y="675"/>
                  </a:cubicBezTo>
                  <a:cubicBezTo>
                    <a:pt x="0" y="7435"/>
                    <a:pt x="0" y="7435"/>
                    <a:pt x="0" y="7435"/>
                  </a:cubicBezTo>
                  <a:cubicBezTo>
                    <a:pt x="0" y="7808"/>
                    <a:pt x="303" y="8111"/>
                    <a:pt x="675" y="8111"/>
                  </a:cubicBezTo>
                  <a:cubicBezTo>
                    <a:pt x="2672" y="8111"/>
                    <a:pt x="2672" y="8111"/>
                    <a:pt x="2672" y="8111"/>
                  </a:cubicBezTo>
                  <a:cubicBezTo>
                    <a:pt x="2443" y="7987"/>
                    <a:pt x="2578" y="7752"/>
                    <a:pt x="2586" y="730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C25288BF-0463-463E-B317-2F5B6C478912}"/>
                </a:ext>
              </a:extLst>
            </p:cNvPr>
            <p:cNvSpPr>
              <a:spLocks noEditPoints="1"/>
            </p:cNvSpPr>
            <p:nvPr userDrawn="1"/>
          </p:nvSpPr>
          <p:spPr bwMode="ltGray">
            <a:xfrm>
              <a:off x="203" y="679"/>
              <a:ext cx="132" cy="97"/>
            </a:xfrm>
            <a:custGeom>
              <a:avLst/>
              <a:gdLst>
                <a:gd name="T0" fmla="*/ 628 w 1663"/>
                <a:gd name="T1" fmla="*/ 1224 h 1224"/>
                <a:gd name="T2" fmla="*/ 628 w 1663"/>
                <a:gd name="T3" fmla="*/ 0 h 1224"/>
                <a:gd name="T4" fmla="*/ 866 w 1663"/>
                <a:gd name="T5" fmla="*/ 0 h 1224"/>
                <a:gd name="T6" fmla="*/ 1088 w 1663"/>
                <a:gd name="T7" fmla="*/ 245 h 1224"/>
                <a:gd name="T8" fmla="*/ 1088 w 1663"/>
                <a:gd name="T9" fmla="*/ 427 h 1224"/>
                <a:gd name="T10" fmla="*/ 1006 w 1663"/>
                <a:gd name="T11" fmla="*/ 622 h 1224"/>
                <a:gd name="T12" fmla="*/ 1088 w 1663"/>
                <a:gd name="T13" fmla="*/ 802 h 1224"/>
                <a:gd name="T14" fmla="*/ 1088 w 1663"/>
                <a:gd name="T15" fmla="*/ 980 h 1224"/>
                <a:gd name="T16" fmla="*/ 866 w 1663"/>
                <a:gd name="T17" fmla="*/ 1224 h 1224"/>
                <a:gd name="T18" fmla="*/ 628 w 1663"/>
                <a:gd name="T19" fmla="*/ 1224 h 1224"/>
                <a:gd name="T20" fmla="*/ 791 w 1663"/>
                <a:gd name="T21" fmla="*/ 692 h 1224"/>
                <a:gd name="T22" fmla="*/ 791 w 1663"/>
                <a:gd name="T23" fmla="*/ 1069 h 1224"/>
                <a:gd name="T24" fmla="*/ 854 w 1663"/>
                <a:gd name="T25" fmla="*/ 1069 h 1224"/>
                <a:gd name="T26" fmla="*/ 925 w 1663"/>
                <a:gd name="T27" fmla="*/ 982 h 1224"/>
                <a:gd name="T28" fmla="*/ 925 w 1663"/>
                <a:gd name="T29" fmla="*/ 775 h 1224"/>
                <a:gd name="T30" fmla="*/ 852 w 1663"/>
                <a:gd name="T31" fmla="*/ 692 h 1224"/>
                <a:gd name="T32" fmla="*/ 791 w 1663"/>
                <a:gd name="T33" fmla="*/ 692 h 1224"/>
                <a:gd name="T34" fmla="*/ 791 w 1663"/>
                <a:gd name="T35" fmla="*/ 154 h 1224"/>
                <a:gd name="T36" fmla="*/ 791 w 1663"/>
                <a:gd name="T37" fmla="*/ 559 h 1224"/>
                <a:gd name="T38" fmla="*/ 852 w 1663"/>
                <a:gd name="T39" fmla="*/ 559 h 1224"/>
                <a:gd name="T40" fmla="*/ 925 w 1663"/>
                <a:gd name="T41" fmla="*/ 471 h 1224"/>
                <a:gd name="T42" fmla="*/ 925 w 1663"/>
                <a:gd name="T43" fmla="*/ 236 h 1224"/>
                <a:gd name="T44" fmla="*/ 854 w 1663"/>
                <a:gd name="T45" fmla="*/ 154 h 1224"/>
                <a:gd name="T46" fmla="*/ 791 w 1663"/>
                <a:gd name="T47" fmla="*/ 154 h 1224"/>
                <a:gd name="T48" fmla="*/ 1471 w 1663"/>
                <a:gd name="T49" fmla="*/ 975 h 1224"/>
                <a:gd name="T50" fmla="*/ 1324 w 1663"/>
                <a:gd name="T51" fmla="*/ 975 h 1224"/>
                <a:gd name="T52" fmla="*/ 1303 w 1663"/>
                <a:gd name="T53" fmla="*/ 1224 h 1224"/>
                <a:gd name="T54" fmla="*/ 1139 w 1663"/>
                <a:gd name="T55" fmla="*/ 1224 h 1224"/>
                <a:gd name="T56" fmla="*/ 1286 w 1663"/>
                <a:gd name="T57" fmla="*/ 0 h 1224"/>
                <a:gd name="T58" fmla="*/ 1520 w 1663"/>
                <a:gd name="T59" fmla="*/ 0 h 1224"/>
                <a:gd name="T60" fmla="*/ 1663 w 1663"/>
                <a:gd name="T61" fmla="*/ 1224 h 1224"/>
                <a:gd name="T62" fmla="*/ 1491 w 1663"/>
                <a:gd name="T63" fmla="*/ 1224 h 1224"/>
                <a:gd name="T64" fmla="*/ 1471 w 1663"/>
                <a:gd name="T65" fmla="*/ 975 h 1224"/>
                <a:gd name="T66" fmla="*/ 1398 w 1663"/>
                <a:gd name="T67" fmla="*/ 137 h 1224"/>
                <a:gd name="T68" fmla="*/ 1390 w 1663"/>
                <a:gd name="T69" fmla="*/ 137 h 1224"/>
                <a:gd name="T70" fmla="*/ 1352 w 1663"/>
                <a:gd name="T71" fmla="*/ 625 h 1224"/>
                <a:gd name="T72" fmla="*/ 1334 w 1663"/>
                <a:gd name="T73" fmla="*/ 836 h 1224"/>
                <a:gd name="T74" fmla="*/ 1461 w 1663"/>
                <a:gd name="T75" fmla="*/ 836 h 1224"/>
                <a:gd name="T76" fmla="*/ 1442 w 1663"/>
                <a:gd name="T77" fmla="*/ 625 h 1224"/>
                <a:gd name="T78" fmla="*/ 1398 w 1663"/>
                <a:gd name="T79" fmla="*/ 137 h 1224"/>
                <a:gd name="T80" fmla="*/ 143 w 1663"/>
                <a:gd name="T81" fmla="*/ 1224 h 1224"/>
                <a:gd name="T82" fmla="*/ 0 w 1663"/>
                <a:gd name="T83" fmla="*/ 1224 h 1224"/>
                <a:gd name="T84" fmla="*/ 0 w 1663"/>
                <a:gd name="T85" fmla="*/ 0 h 1224"/>
                <a:gd name="T86" fmla="*/ 226 w 1663"/>
                <a:gd name="T87" fmla="*/ 0 h 1224"/>
                <a:gd name="T88" fmla="*/ 408 w 1663"/>
                <a:gd name="T89" fmla="*/ 1003 h 1224"/>
                <a:gd name="T90" fmla="*/ 372 w 1663"/>
                <a:gd name="T91" fmla="*/ 226 h 1224"/>
                <a:gd name="T92" fmla="*/ 372 w 1663"/>
                <a:gd name="T93" fmla="*/ 0 h 1224"/>
                <a:gd name="T94" fmla="*/ 514 w 1663"/>
                <a:gd name="T95" fmla="*/ 0 h 1224"/>
                <a:gd name="T96" fmla="*/ 514 w 1663"/>
                <a:gd name="T97" fmla="*/ 1224 h 1224"/>
                <a:gd name="T98" fmla="*/ 307 w 1663"/>
                <a:gd name="T99" fmla="*/ 1224 h 1224"/>
                <a:gd name="T100" fmla="*/ 126 w 1663"/>
                <a:gd name="T101" fmla="*/ 243 h 1224"/>
                <a:gd name="T102" fmla="*/ 143 w 1663"/>
                <a:gd name="T103" fmla="*/ 838 h 1224"/>
                <a:gd name="T104" fmla="*/ 143 w 1663"/>
                <a:gd name="T105"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3" h="1224">
                  <a:moveTo>
                    <a:pt x="628" y="1224"/>
                  </a:moveTo>
                  <a:cubicBezTo>
                    <a:pt x="628" y="0"/>
                    <a:pt x="628" y="0"/>
                    <a:pt x="628" y="0"/>
                  </a:cubicBezTo>
                  <a:cubicBezTo>
                    <a:pt x="866" y="0"/>
                    <a:pt x="866" y="0"/>
                    <a:pt x="866" y="0"/>
                  </a:cubicBezTo>
                  <a:cubicBezTo>
                    <a:pt x="1003" y="0"/>
                    <a:pt x="1088" y="73"/>
                    <a:pt x="1088" y="245"/>
                  </a:cubicBezTo>
                  <a:cubicBezTo>
                    <a:pt x="1088" y="427"/>
                    <a:pt x="1088" y="427"/>
                    <a:pt x="1088" y="427"/>
                  </a:cubicBezTo>
                  <a:cubicBezTo>
                    <a:pt x="1088" y="538"/>
                    <a:pt x="1054" y="595"/>
                    <a:pt x="1006" y="622"/>
                  </a:cubicBezTo>
                  <a:cubicBezTo>
                    <a:pt x="1054" y="655"/>
                    <a:pt x="1088" y="709"/>
                    <a:pt x="1088" y="802"/>
                  </a:cubicBezTo>
                  <a:cubicBezTo>
                    <a:pt x="1088" y="980"/>
                    <a:pt x="1088" y="980"/>
                    <a:pt x="1088" y="980"/>
                  </a:cubicBezTo>
                  <a:cubicBezTo>
                    <a:pt x="1088" y="1148"/>
                    <a:pt x="998" y="1224"/>
                    <a:pt x="866" y="1224"/>
                  </a:cubicBezTo>
                  <a:lnTo>
                    <a:pt x="628" y="1224"/>
                  </a:lnTo>
                  <a:close/>
                  <a:moveTo>
                    <a:pt x="791" y="692"/>
                  </a:moveTo>
                  <a:cubicBezTo>
                    <a:pt x="791" y="1069"/>
                    <a:pt x="791" y="1069"/>
                    <a:pt x="791" y="1069"/>
                  </a:cubicBezTo>
                  <a:cubicBezTo>
                    <a:pt x="854" y="1069"/>
                    <a:pt x="854" y="1069"/>
                    <a:pt x="854" y="1069"/>
                  </a:cubicBezTo>
                  <a:cubicBezTo>
                    <a:pt x="910" y="1069"/>
                    <a:pt x="925" y="1040"/>
                    <a:pt x="925" y="982"/>
                  </a:cubicBezTo>
                  <a:cubicBezTo>
                    <a:pt x="925" y="775"/>
                    <a:pt x="925" y="775"/>
                    <a:pt x="925" y="775"/>
                  </a:cubicBezTo>
                  <a:cubicBezTo>
                    <a:pt x="925" y="714"/>
                    <a:pt x="906" y="692"/>
                    <a:pt x="852" y="692"/>
                  </a:cubicBezTo>
                  <a:lnTo>
                    <a:pt x="791" y="692"/>
                  </a:lnTo>
                  <a:close/>
                  <a:moveTo>
                    <a:pt x="791" y="154"/>
                  </a:moveTo>
                  <a:cubicBezTo>
                    <a:pt x="791" y="559"/>
                    <a:pt x="791" y="559"/>
                    <a:pt x="791" y="559"/>
                  </a:cubicBezTo>
                  <a:cubicBezTo>
                    <a:pt x="852" y="559"/>
                    <a:pt x="852" y="559"/>
                    <a:pt x="852" y="559"/>
                  </a:cubicBezTo>
                  <a:cubicBezTo>
                    <a:pt x="910" y="559"/>
                    <a:pt x="925" y="538"/>
                    <a:pt x="925" y="471"/>
                  </a:cubicBezTo>
                  <a:cubicBezTo>
                    <a:pt x="925" y="236"/>
                    <a:pt x="925" y="236"/>
                    <a:pt x="925" y="236"/>
                  </a:cubicBezTo>
                  <a:cubicBezTo>
                    <a:pt x="925" y="180"/>
                    <a:pt x="908" y="154"/>
                    <a:pt x="854" y="154"/>
                  </a:cubicBezTo>
                  <a:lnTo>
                    <a:pt x="791" y="154"/>
                  </a:lnTo>
                  <a:close/>
                  <a:moveTo>
                    <a:pt x="1471" y="975"/>
                  </a:moveTo>
                  <a:cubicBezTo>
                    <a:pt x="1324" y="975"/>
                    <a:pt x="1324" y="975"/>
                    <a:pt x="1324" y="975"/>
                  </a:cubicBezTo>
                  <a:cubicBezTo>
                    <a:pt x="1303" y="1224"/>
                    <a:pt x="1303" y="1224"/>
                    <a:pt x="1303" y="1224"/>
                  </a:cubicBezTo>
                  <a:cubicBezTo>
                    <a:pt x="1139" y="1224"/>
                    <a:pt x="1139" y="1224"/>
                    <a:pt x="1139" y="1224"/>
                  </a:cubicBezTo>
                  <a:cubicBezTo>
                    <a:pt x="1286" y="0"/>
                    <a:pt x="1286" y="0"/>
                    <a:pt x="1286" y="0"/>
                  </a:cubicBezTo>
                  <a:cubicBezTo>
                    <a:pt x="1520" y="0"/>
                    <a:pt x="1520" y="0"/>
                    <a:pt x="1520" y="0"/>
                  </a:cubicBezTo>
                  <a:cubicBezTo>
                    <a:pt x="1663" y="1224"/>
                    <a:pt x="1663" y="1224"/>
                    <a:pt x="1663" y="1224"/>
                  </a:cubicBezTo>
                  <a:cubicBezTo>
                    <a:pt x="1491" y="1224"/>
                    <a:pt x="1491" y="1224"/>
                    <a:pt x="1491" y="1224"/>
                  </a:cubicBezTo>
                  <a:lnTo>
                    <a:pt x="1471" y="975"/>
                  </a:lnTo>
                  <a:close/>
                  <a:moveTo>
                    <a:pt x="1398" y="137"/>
                  </a:moveTo>
                  <a:cubicBezTo>
                    <a:pt x="1390" y="137"/>
                    <a:pt x="1390" y="137"/>
                    <a:pt x="1390" y="137"/>
                  </a:cubicBezTo>
                  <a:cubicBezTo>
                    <a:pt x="1379" y="284"/>
                    <a:pt x="1359" y="543"/>
                    <a:pt x="1352" y="625"/>
                  </a:cubicBezTo>
                  <a:cubicBezTo>
                    <a:pt x="1334" y="836"/>
                    <a:pt x="1334" y="836"/>
                    <a:pt x="1334" y="836"/>
                  </a:cubicBezTo>
                  <a:cubicBezTo>
                    <a:pt x="1461" y="836"/>
                    <a:pt x="1461" y="836"/>
                    <a:pt x="1461" y="836"/>
                  </a:cubicBezTo>
                  <a:cubicBezTo>
                    <a:pt x="1442" y="625"/>
                    <a:pt x="1442" y="625"/>
                    <a:pt x="1442" y="625"/>
                  </a:cubicBezTo>
                  <a:cubicBezTo>
                    <a:pt x="1435" y="541"/>
                    <a:pt x="1412" y="286"/>
                    <a:pt x="1398" y="137"/>
                  </a:cubicBezTo>
                  <a:moveTo>
                    <a:pt x="143" y="1224"/>
                  </a:moveTo>
                  <a:cubicBezTo>
                    <a:pt x="0" y="1224"/>
                    <a:pt x="0" y="1224"/>
                    <a:pt x="0" y="1224"/>
                  </a:cubicBezTo>
                  <a:cubicBezTo>
                    <a:pt x="0" y="0"/>
                    <a:pt x="0" y="0"/>
                    <a:pt x="0" y="0"/>
                  </a:cubicBezTo>
                  <a:cubicBezTo>
                    <a:pt x="226" y="0"/>
                    <a:pt x="226" y="0"/>
                    <a:pt x="226" y="0"/>
                  </a:cubicBezTo>
                  <a:cubicBezTo>
                    <a:pt x="408" y="1003"/>
                    <a:pt x="408" y="1003"/>
                    <a:pt x="408" y="1003"/>
                  </a:cubicBezTo>
                  <a:cubicBezTo>
                    <a:pt x="392" y="763"/>
                    <a:pt x="372" y="473"/>
                    <a:pt x="372" y="226"/>
                  </a:cubicBezTo>
                  <a:cubicBezTo>
                    <a:pt x="372" y="0"/>
                    <a:pt x="372" y="0"/>
                    <a:pt x="372" y="0"/>
                  </a:cubicBezTo>
                  <a:cubicBezTo>
                    <a:pt x="514" y="0"/>
                    <a:pt x="514" y="0"/>
                    <a:pt x="514" y="0"/>
                  </a:cubicBezTo>
                  <a:cubicBezTo>
                    <a:pt x="514" y="1224"/>
                    <a:pt x="514" y="1224"/>
                    <a:pt x="514" y="1224"/>
                  </a:cubicBezTo>
                  <a:cubicBezTo>
                    <a:pt x="307" y="1224"/>
                    <a:pt x="307" y="1224"/>
                    <a:pt x="307" y="1224"/>
                  </a:cubicBezTo>
                  <a:cubicBezTo>
                    <a:pt x="126" y="243"/>
                    <a:pt x="126" y="243"/>
                    <a:pt x="126" y="243"/>
                  </a:cubicBezTo>
                  <a:cubicBezTo>
                    <a:pt x="138" y="469"/>
                    <a:pt x="143" y="649"/>
                    <a:pt x="143" y="838"/>
                  </a:cubicBezTo>
                  <a:lnTo>
                    <a:pt x="143" y="1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692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econd Line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1A2B-3F14-474F-99CB-FD3F0028AA33}"/>
              </a:ext>
            </a:extLst>
          </p:cNvPr>
          <p:cNvSpPr>
            <a:spLocks noGrp="1"/>
          </p:cNvSpPr>
          <p:nvPr>
            <p:ph type="title" hasCustomPrompt="1"/>
          </p:nvPr>
        </p:nvSpPr>
        <p:spPr>
          <a:xfrm>
            <a:off x="384048" y="978408"/>
            <a:ext cx="11426952" cy="645316"/>
          </a:xfrm>
        </p:spPr>
        <p:txBody>
          <a:bodyPr/>
          <a:lstStyle>
            <a:lvl1pPr>
              <a:defRPr/>
            </a:lvl1pPr>
          </a:lstStyle>
          <a:p>
            <a:r>
              <a:rPr lang="en-US"/>
              <a:t>Click to Edit Title</a:t>
            </a:r>
          </a:p>
        </p:txBody>
      </p:sp>
      <p:sp>
        <p:nvSpPr>
          <p:cNvPr id="3" name="Content Placeholder 2">
            <a:extLst>
              <a:ext uri="{FF2B5EF4-FFF2-40B4-BE49-F238E27FC236}">
                <a16:creationId xmlns:a16="http://schemas.microsoft.com/office/drawing/2014/main" id="{2A6809B8-27CB-4179-BA0E-305910369EEA}"/>
              </a:ext>
            </a:extLst>
          </p:cNvPr>
          <p:cNvSpPr>
            <a:spLocks noGrp="1"/>
          </p:cNvSpPr>
          <p:nvPr>
            <p:ph idx="1"/>
          </p:nvPr>
        </p:nvSpPr>
        <p:spPr>
          <a:xfrm>
            <a:off x="384048" y="2194560"/>
            <a:ext cx="11430000" cy="3995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BBAEC82-BE0E-4CBC-94FE-C9776B00F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ADCAC-E001-4932-982F-B40E1312E95B}"/>
              </a:ext>
            </a:extLst>
          </p:cNvPr>
          <p:cNvSpPr>
            <a:spLocks noGrp="1"/>
          </p:cNvSpPr>
          <p:nvPr>
            <p:ph type="sldNum" sz="quarter" idx="12"/>
          </p:nvPr>
        </p:nvSpPr>
        <p:spPr/>
        <p:txBody>
          <a:bodyPr/>
          <a:lstStyle/>
          <a:p>
            <a:fld id="{0625FBCC-2C77-1548-B8F1-57A5595D5DB4}" type="slidenum">
              <a:rPr lang="en-US" smtClean="0"/>
              <a:pPr/>
              <a:t>‹#›</a:t>
            </a:fld>
            <a:endParaRPr lang="en-US"/>
          </a:p>
        </p:txBody>
      </p:sp>
      <p:sp>
        <p:nvSpPr>
          <p:cNvPr id="7" name="Subtitle 2">
            <a:extLst>
              <a:ext uri="{FF2B5EF4-FFF2-40B4-BE49-F238E27FC236}">
                <a16:creationId xmlns:a16="http://schemas.microsoft.com/office/drawing/2014/main" id="{CA5A6078-24BF-3746-A361-FB2252FC3C19}"/>
              </a:ext>
            </a:extLst>
          </p:cNvPr>
          <p:cNvSpPr>
            <a:spLocks noGrp="1"/>
          </p:cNvSpPr>
          <p:nvPr>
            <p:ph type="subTitle" idx="13" hasCustomPrompt="1"/>
          </p:nvPr>
        </p:nvSpPr>
        <p:spPr bwMode="gray">
          <a:xfrm>
            <a:off x="384048" y="1636776"/>
            <a:ext cx="11430000" cy="387798"/>
          </a:xfrm>
        </p:spPr>
        <p:txBody>
          <a:bodyPr vert="horz" lIns="0" tIns="0" rIns="0" bIns="0" rtlCol="0">
            <a:noAutofit/>
          </a:bodyPr>
          <a:lstStyle>
            <a:lvl1pPr marL="0" indent="0">
              <a:buNone/>
              <a:defRPr lang="en-US" sz="2400" b="1" dirty="0"/>
            </a:lvl1pPr>
          </a:lstStyle>
          <a:p>
            <a:pPr lvl="0"/>
            <a:r>
              <a:rPr lang="en-US"/>
              <a:t>Click to Edit Subtitle</a:t>
            </a:r>
          </a:p>
        </p:txBody>
      </p:sp>
    </p:spTree>
    <p:extLst>
      <p:ext uri="{BB962C8B-B14F-4D97-AF65-F5344CB8AC3E}">
        <p14:creationId xmlns:p14="http://schemas.microsoft.com/office/powerpoint/2010/main" val="16395037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roup 2"/>
          <p:cNvGrpSpPr/>
          <p:nvPr userDrawn="1"/>
        </p:nvGrpSpPr>
        <p:grpSpPr>
          <a:xfrm>
            <a:off x="0" y="0"/>
            <a:ext cx="12192000" cy="6867149"/>
            <a:chOff x="0" y="0"/>
            <a:chExt cx="12192000" cy="6867149"/>
          </a:xfrm>
        </p:grpSpPr>
        <p:sp>
          <p:nvSpPr>
            <p:cNvPr id="76" name="Rectangle 75">
              <a:extLst>
                <a:ext uri="{FF2B5EF4-FFF2-40B4-BE49-F238E27FC236}">
                  <a16:creationId xmlns:a16="http://schemas.microsoft.com/office/drawing/2014/main" id="{A6A16E25-C33B-4179-AD9C-F19CEECABBD0}"/>
                </a:ext>
              </a:extLst>
            </p:cNvPr>
            <p:cNvSpPr>
              <a:spLocks/>
            </p:cNvSpPr>
            <p:nvPr userDrawn="1"/>
          </p:nvSpPr>
          <p:spPr>
            <a:xfrm flipH="1">
              <a:off x="11807952" y="0"/>
              <a:ext cx="384048"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77" name="Rectangle 76">
              <a:extLst>
                <a:ext uri="{FF2B5EF4-FFF2-40B4-BE49-F238E27FC236}">
                  <a16:creationId xmlns:a16="http://schemas.microsoft.com/office/drawing/2014/main" id="{1D49E6EF-8A77-4265-AB83-A03B1E297B96}"/>
                </a:ext>
              </a:extLst>
            </p:cNvPr>
            <p:cNvSpPr>
              <a:spLocks/>
            </p:cNvSpPr>
            <p:nvPr userDrawn="1"/>
          </p:nvSpPr>
          <p:spPr>
            <a:xfrm>
              <a:off x="0" y="0"/>
              <a:ext cx="384048"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cxnSp>
          <p:nvCxnSpPr>
            <p:cNvPr id="62" name="Straight Connector 61">
              <a:extLst>
                <a:ext uri="{FF2B5EF4-FFF2-40B4-BE49-F238E27FC236}">
                  <a16:creationId xmlns:a16="http://schemas.microsoft.com/office/drawing/2014/main" id="{9C32A3CC-7137-419F-8E9C-B05295EC6475}"/>
                </a:ext>
              </a:extLst>
            </p:cNvPr>
            <p:cNvCxnSpPr/>
            <p:nvPr userDrawn="1"/>
          </p:nvCxnSpPr>
          <p:spPr>
            <a:xfrm>
              <a:off x="1" y="6858000"/>
              <a:ext cx="12188952" cy="0"/>
            </a:xfrm>
            <a:prstGeom prst="line">
              <a:avLst/>
            </a:prstGeom>
            <a:ln w="3175" cap="rnd">
              <a:solidFill>
                <a:schemeClr val="accent2">
                  <a:alpha val="81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C694B5D-DE6E-4A2B-8CFD-5D42E935E568}"/>
                </a:ext>
              </a:extLst>
            </p:cNvPr>
            <p:cNvGrpSpPr/>
            <p:nvPr userDrawn="1"/>
          </p:nvGrpSpPr>
          <p:grpSpPr>
            <a:xfrm>
              <a:off x="384048" y="0"/>
              <a:ext cx="11430000" cy="6867149"/>
              <a:chOff x="384048" y="0"/>
              <a:chExt cx="11430000" cy="6867149"/>
            </a:xfrm>
          </p:grpSpPr>
          <p:sp>
            <p:nvSpPr>
              <p:cNvPr id="33" name="Freeform: Shape 32">
                <a:extLst>
                  <a:ext uri="{FF2B5EF4-FFF2-40B4-BE49-F238E27FC236}">
                    <a16:creationId xmlns:a16="http://schemas.microsoft.com/office/drawing/2014/main" id="{A94E16D5-FD7C-4975-8DAC-E577DFE8EA42}"/>
                  </a:ext>
                </a:extLst>
              </p:cNvPr>
              <p:cNvSpPr>
                <a:spLocks/>
              </p:cNvSpPr>
              <p:nvPr userDrawn="1"/>
            </p:nvSpPr>
            <p:spPr>
              <a:xfrm flipH="1">
                <a:off x="11090656" y="0"/>
                <a:ext cx="723392" cy="6858000"/>
              </a:xfrm>
              <a:custGeom>
                <a:avLst/>
                <a:gdLst>
                  <a:gd name="connsiteX0" fmla="*/ 723392 w 723392"/>
                  <a:gd name="connsiteY0" fmla="*/ 0 h 5907024"/>
                  <a:gd name="connsiteX1" fmla="*/ 0 w 723392"/>
                  <a:gd name="connsiteY1" fmla="*/ 0 h 5907024"/>
                  <a:gd name="connsiteX2" fmla="*/ 0 w 723392"/>
                  <a:gd name="connsiteY2" fmla="*/ 5907024 h 5907024"/>
                  <a:gd name="connsiteX3" fmla="*/ 723392 w 723392"/>
                  <a:gd name="connsiteY3" fmla="*/ 5907024 h 5907024"/>
                  <a:gd name="connsiteX4" fmla="*/ 723392 w 723392"/>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92" h="5907024">
                    <a:moveTo>
                      <a:pt x="723392" y="0"/>
                    </a:moveTo>
                    <a:lnTo>
                      <a:pt x="0" y="0"/>
                    </a:lnTo>
                    <a:lnTo>
                      <a:pt x="0" y="5907024"/>
                    </a:lnTo>
                    <a:lnTo>
                      <a:pt x="723392" y="5907024"/>
                    </a:lnTo>
                    <a:lnTo>
                      <a:pt x="723392"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44" name="Freeform: Shape 43">
                <a:extLst>
                  <a:ext uri="{FF2B5EF4-FFF2-40B4-BE49-F238E27FC236}">
                    <a16:creationId xmlns:a16="http://schemas.microsoft.com/office/drawing/2014/main" id="{B3EC1972-D735-40D8-9B97-48D44C56EBDD}"/>
                  </a:ext>
                </a:extLst>
              </p:cNvPr>
              <p:cNvSpPr>
                <a:spLocks/>
              </p:cNvSpPr>
              <p:nvPr userDrawn="1"/>
            </p:nvSpPr>
            <p:spPr>
              <a:xfrm flipH="1">
                <a:off x="38404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cxnSp>
            <p:nvCxnSpPr>
              <p:cNvPr id="9" name="Straight Connector 8">
                <a:extLst>
                  <a:ext uri="{FF2B5EF4-FFF2-40B4-BE49-F238E27FC236}">
                    <a16:creationId xmlns:a16="http://schemas.microsoft.com/office/drawing/2014/main" id="{799ACEB3-8E13-44F4-9598-ED553418760F}"/>
                  </a:ext>
                </a:extLst>
              </p:cNvPr>
              <p:cNvCxnSpPr>
                <a:cxnSpLocks/>
              </p:cNvCxnSpPr>
              <p:nvPr userDrawn="1"/>
            </p:nvCxnSpPr>
            <p:spPr>
              <a:xfrm>
                <a:off x="11452352"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FBC317-0B89-4528-80DE-FF1026131C51}"/>
                  </a:ext>
                </a:extLst>
              </p:cNvPr>
              <p:cNvCxnSpPr>
                <a:cxnSpLocks/>
              </p:cNvCxnSpPr>
              <p:nvPr userDrawn="1"/>
            </p:nvCxnSpPr>
            <p:spPr>
              <a:xfrm flipH="1">
                <a:off x="74269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77E5AC8-5616-43EE-A383-CF2890914D47}"/>
                  </a:ext>
                </a:extLst>
              </p:cNvPr>
              <p:cNvCxnSpPr>
                <a:cxnSpLocks/>
              </p:cNvCxnSpPr>
              <p:nvPr userDrawn="1"/>
            </p:nvCxnSpPr>
            <p:spPr>
              <a:xfrm flipH="1">
                <a:off x="171630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9286A0-AD04-4E3D-AAE0-BECC5AF35E74}"/>
                  </a:ext>
                </a:extLst>
              </p:cNvPr>
              <p:cNvCxnSpPr>
                <a:cxnSpLocks/>
              </p:cNvCxnSpPr>
              <p:nvPr userDrawn="1"/>
            </p:nvCxnSpPr>
            <p:spPr>
              <a:xfrm flipH="1">
                <a:off x="268990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12DE8B-B456-41B1-826E-0BE5212695ED}"/>
                  </a:ext>
                </a:extLst>
              </p:cNvPr>
              <p:cNvCxnSpPr>
                <a:cxnSpLocks/>
              </p:cNvCxnSpPr>
              <p:nvPr userDrawn="1"/>
            </p:nvCxnSpPr>
            <p:spPr>
              <a:xfrm flipH="1">
                <a:off x="366351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4676135-D7FF-43E3-B47C-8CA4238B381B}"/>
                  </a:ext>
                </a:extLst>
              </p:cNvPr>
              <p:cNvCxnSpPr>
                <a:cxnSpLocks/>
              </p:cNvCxnSpPr>
              <p:nvPr userDrawn="1"/>
            </p:nvCxnSpPr>
            <p:spPr>
              <a:xfrm flipH="1">
                <a:off x="463711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B43D31-D784-4814-8591-EA61954E8A31}"/>
                  </a:ext>
                </a:extLst>
              </p:cNvPr>
              <p:cNvCxnSpPr>
                <a:cxnSpLocks/>
              </p:cNvCxnSpPr>
              <p:nvPr userDrawn="1"/>
            </p:nvCxnSpPr>
            <p:spPr>
              <a:xfrm flipH="1">
                <a:off x="561072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BA99E7-52FA-4EE8-9626-B4E4E5CBF198}"/>
                  </a:ext>
                </a:extLst>
              </p:cNvPr>
              <p:cNvCxnSpPr>
                <a:cxnSpLocks/>
              </p:cNvCxnSpPr>
              <p:nvPr userDrawn="1"/>
            </p:nvCxnSpPr>
            <p:spPr>
              <a:xfrm flipH="1">
                <a:off x="658432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735155-C8B2-4875-A37A-74351CB7B656}"/>
                  </a:ext>
                </a:extLst>
              </p:cNvPr>
              <p:cNvCxnSpPr>
                <a:cxnSpLocks/>
              </p:cNvCxnSpPr>
              <p:nvPr userDrawn="1"/>
            </p:nvCxnSpPr>
            <p:spPr>
              <a:xfrm flipH="1">
                <a:off x="755793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3C9E79-8809-43AF-A0E3-833FC67C2D7D}"/>
                  </a:ext>
                </a:extLst>
              </p:cNvPr>
              <p:cNvCxnSpPr>
                <a:cxnSpLocks/>
              </p:cNvCxnSpPr>
              <p:nvPr userDrawn="1"/>
            </p:nvCxnSpPr>
            <p:spPr>
              <a:xfrm flipH="1">
                <a:off x="853153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DB9989-960A-41AD-ABF2-0018DC733F27}"/>
                  </a:ext>
                </a:extLst>
              </p:cNvPr>
              <p:cNvCxnSpPr>
                <a:cxnSpLocks/>
              </p:cNvCxnSpPr>
              <p:nvPr userDrawn="1"/>
            </p:nvCxnSpPr>
            <p:spPr>
              <a:xfrm flipH="1">
                <a:off x="9505141"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F4D654-5741-47E9-B885-BD7130A8BB00}"/>
                  </a:ext>
                </a:extLst>
              </p:cNvPr>
              <p:cNvCxnSpPr>
                <a:cxnSpLocks/>
              </p:cNvCxnSpPr>
              <p:nvPr userDrawn="1"/>
            </p:nvCxnSpPr>
            <p:spPr>
              <a:xfrm flipH="1">
                <a:off x="10478746" y="9149"/>
                <a:ext cx="0" cy="6858000"/>
              </a:xfrm>
              <a:prstGeom prst="line">
                <a:avLst/>
              </a:prstGeom>
              <a:ln w="3175" cap="rnd">
                <a:solidFill>
                  <a:schemeClr val="bg2">
                    <a:alpha val="30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E3703B4C-1110-4397-B4F5-369EBFE6F313}"/>
                  </a:ext>
                </a:extLst>
              </p:cNvPr>
              <p:cNvSpPr>
                <a:spLocks/>
              </p:cNvSpPr>
              <p:nvPr userDrawn="1"/>
            </p:nvSpPr>
            <p:spPr>
              <a:xfrm flipH="1">
                <a:off x="1357376"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42" name="Freeform: Shape 41">
                <a:extLst>
                  <a:ext uri="{FF2B5EF4-FFF2-40B4-BE49-F238E27FC236}">
                    <a16:creationId xmlns:a16="http://schemas.microsoft.com/office/drawing/2014/main" id="{A0F8C6B3-B450-4A1F-B9B3-DC61F72CEDE4}"/>
                  </a:ext>
                </a:extLst>
              </p:cNvPr>
              <p:cNvSpPr>
                <a:spLocks/>
              </p:cNvSpPr>
              <p:nvPr userDrawn="1"/>
            </p:nvSpPr>
            <p:spPr>
              <a:xfrm flipH="1">
                <a:off x="2330704"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41" name="Freeform: Shape 40">
                <a:extLst>
                  <a:ext uri="{FF2B5EF4-FFF2-40B4-BE49-F238E27FC236}">
                    <a16:creationId xmlns:a16="http://schemas.microsoft.com/office/drawing/2014/main" id="{D573694F-C621-46BC-8B9B-B13EBA734932}"/>
                  </a:ext>
                </a:extLst>
              </p:cNvPr>
              <p:cNvSpPr>
                <a:spLocks/>
              </p:cNvSpPr>
              <p:nvPr userDrawn="1"/>
            </p:nvSpPr>
            <p:spPr>
              <a:xfrm flipH="1">
                <a:off x="3304032"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40" name="Freeform: Shape 39">
                <a:extLst>
                  <a:ext uri="{FF2B5EF4-FFF2-40B4-BE49-F238E27FC236}">
                    <a16:creationId xmlns:a16="http://schemas.microsoft.com/office/drawing/2014/main" id="{376657FF-66CB-47E1-A456-6479447CD73E}"/>
                  </a:ext>
                </a:extLst>
              </p:cNvPr>
              <p:cNvSpPr>
                <a:spLocks/>
              </p:cNvSpPr>
              <p:nvPr userDrawn="1"/>
            </p:nvSpPr>
            <p:spPr>
              <a:xfrm flipH="1">
                <a:off x="4277360"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9" name="Freeform: Shape 38">
                <a:extLst>
                  <a:ext uri="{FF2B5EF4-FFF2-40B4-BE49-F238E27FC236}">
                    <a16:creationId xmlns:a16="http://schemas.microsoft.com/office/drawing/2014/main" id="{90049B08-3258-4EA7-83ED-D3B53B7841DA}"/>
                  </a:ext>
                </a:extLst>
              </p:cNvPr>
              <p:cNvSpPr>
                <a:spLocks/>
              </p:cNvSpPr>
              <p:nvPr userDrawn="1"/>
            </p:nvSpPr>
            <p:spPr>
              <a:xfrm flipH="1">
                <a:off x="525068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8" name="Freeform: Shape 37">
                <a:extLst>
                  <a:ext uri="{FF2B5EF4-FFF2-40B4-BE49-F238E27FC236}">
                    <a16:creationId xmlns:a16="http://schemas.microsoft.com/office/drawing/2014/main" id="{91BE46DD-FB8D-4C4E-AE48-CDACCBEF8186}"/>
                  </a:ext>
                </a:extLst>
              </p:cNvPr>
              <p:cNvSpPr>
                <a:spLocks/>
              </p:cNvSpPr>
              <p:nvPr userDrawn="1"/>
            </p:nvSpPr>
            <p:spPr>
              <a:xfrm flipH="1">
                <a:off x="6224016"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7" name="Freeform: Shape 36">
                <a:extLst>
                  <a:ext uri="{FF2B5EF4-FFF2-40B4-BE49-F238E27FC236}">
                    <a16:creationId xmlns:a16="http://schemas.microsoft.com/office/drawing/2014/main" id="{DB2C27C6-0A93-4F4D-990C-3C62154790FF}"/>
                  </a:ext>
                </a:extLst>
              </p:cNvPr>
              <p:cNvSpPr>
                <a:spLocks/>
              </p:cNvSpPr>
              <p:nvPr userDrawn="1"/>
            </p:nvSpPr>
            <p:spPr>
              <a:xfrm flipH="1">
                <a:off x="7197344"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6" name="Freeform: Shape 35">
                <a:extLst>
                  <a:ext uri="{FF2B5EF4-FFF2-40B4-BE49-F238E27FC236}">
                    <a16:creationId xmlns:a16="http://schemas.microsoft.com/office/drawing/2014/main" id="{3FCAAE9F-C0AD-4BEC-9DE2-2D19FBD95C02}"/>
                  </a:ext>
                </a:extLst>
              </p:cNvPr>
              <p:cNvSpPr>
                <a:spLocks/>
              </p:cNvSpPr>
              <p:nvPr userDrawn="1"/>
            </p:nvSpPr>
            <p:spPr>
              <a:xfrm flipH="1">
                <a:off x="8170672"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5" name="Freeform: Shape 34">
                <a:extLst>
                  <a:ext uri="{FF2B5EF4-FFF2-40B4-BE49-F238E27FC236}">
                    <a16:creationId xmlns:a16="http://schemas.microsoft.com/office/drawing/2014/main" id="{4D040F34-C1DC-4B97-8236-3B59D4D999E7}"/>
                  </a:ext>
                </a:extLst>
              </p:cNvPr>
              <p:cNvSpPr>
                <a:spLocks/>
              </p:cNvSpPr>
              <p:nvPr userDrawn="1"/>
            </p:nvSpPr>
            <p:spPr>
              <a:xfrm flipH="1">
                <a:off x="9144000"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34" name="Freeform: Shape 33">
                <a:extLst>
                  <a:ext uri="{FF2B5EF4-FFF2-40B4-BE49-F238E27FC236}">
                    <a16:creationId xmlns:a16="http://schemas.microsoft.com/office/drawing/2014/main" id="{6098DAEA-3EFA-4D34-9099-7DB4990352F4}"/>
                  </a:ext>
                </a:extLst>
              </p:cNvPr>
              <p:cNvSpPr>
                <a:spLocks/>
              </p:cNvSpPr>
              <p:nvPr userDrawn="1"/>
            </p:nvSpPr>
            <p:spPr>
              <a:xfrm flipH="1">
                <a:off x="10117328" y="0"/>
                <a:ext cx="717296" cy="6858000"/>
              </a:xfrm>
              <a:custGeom>
                <a:avLst/>
                <a:gdLst>
                  <a:gd name="connsiteX0" fmla="*/ 717296 w 717296"/>
                  <a:gd name="connsiteY0" fmla="*/ 0 h 5907024"/>
                  <a:gd name="connsiteX1" fmla="*/ 0 w 717296"/>
                  <a:gd name="connsiteY1" fmla="*/ 0 h 5907024"/>
                  <a:gd name="connsiteX2" fmla="*/ 0 w 717296"/>
                  <a:gd name="connsiteY2" fmla="*/ 5907024 h 5907024"/>
                  <a:gd name="connsiteX3" fmla="*/ 717296 w 717296"/>
                  <a:gd name="connsiteY3" fmla="*/ 5907024 h 5907024"/>
                  <a:gd name="connsiteX4" fmla="*/ 717296 w 717296"/>
                  <a:gd name="connsiteY4" fmla="*/ 0 h 590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96" h="5907024">
                    <a:moveTo>
                      <a:pt x="717296" y="0"/>
                    </a:moveTo>
                    <a:lnTo>
                      <a:pt x="0" y="0"/>
                    </a:lnTo>
                    <a:lnTo>
                      <a:pt x="0" y="5907024"/>
                    </a:lnTo>
                    <a:lnTo>
                      <a:pt x="717296" y="5907024"/>
                    </a:lnTo>
                    <a:lnTo>
                      <a:pt x="717296" y="0"/>
                    </a:lnTo>
                    <a:close/>
                  </a:path>
                </a:pathLst>
              </a:custGeom>
              <a:solidFill>
                <a:srgbClr val="FFFF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grpSp>
        <p:grpSp>
          <p:nvGrpSpPr>
            <p:cNvPr id="2" name="Group 1">
              <a:extLst>
                <a:ext uri="{FF2B5EF4-FFF2-40B4-BE49-F238E27FC236}">
                  <a16:creationId xmlns:a16="http://schemas.microsoft.com/office/drawing/2014/main" id="{BBD38FEE-0E7C-4F9C-9DAF-6D5ED264A739}"/>
                </a:ext>
              </a:extLst>
            </p:cNvPr>
            <p:cNvGrpSpPr/>
            <p:nvPr userDrawn="1"/>
          </p:nvGrpSpPr>
          <p:grpSpPr>
            <a:xfrm>
              <a:off x="128016" y="0"/>
              <a:ext cx="11935968" cy="6858000"/>
              <a:chOff x="128016" y="347472"/>
              <a:chExt cx="11935968" cy="5907024"/>
            </a:xfrm>
          </p:grpSpPr>
          <p:sp>
            <p:nvSpPr>
              <p:cNvPr id="58" name="Rectangle 57">
                <a:extLst>
                  <a:ext uri="{FF2B5EF4-FFF2-40B4-BE49-F238E27FC236}">
                    <a16:creationId xmlns:a16="http://schemas.microsoft.com/office/drawing/2014/main" id="{75F8E534-1B5B-4BB0-960E-E8A0A371E8E9}"/>
                  </a:ext>
                </a:extLst>
              </p:cNvPr>
              <p:cNvSpPr>
                <a:spLocks/>
              </p:cNvSpPr>
              <p:nvPr userDrawn="1"/>
            </p:nvSpPr>
            <p:spPr>
              <a:xfrm flipH="1">
                <a:off x="110134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59" name="Rectangle 58">
                <a:extLst>
                  <a:ext uri="{FF2B5EF4-FFF2-40B4-BE49-F238E27FC236}">
                    <a16:creationId xmlns:a16="http://schemas.microsoft.com/office/drawing/2014/main" id="{6831CE98-6840-4758-8A29-134EA1659074}"/>
                  </a:ext>
                </a:extLst>
              </p:cNvPr>
              <p:cNvSpPr>
                <a:spLocks/>
              </p:cNvSpPr>
              <p:nvPr userDrawn="1"/>
            </p:nvSpPr>
            <p:spPr>
              <a:xfrm flipH="1">
                <a:off x="207467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0" name="Rectangle 59">
                <a:extLst>
                  <a:ext uri="{FF2B5EF4-FFF2-40B4-BE49-F238E27FC236}">
                    <a16:creationId xmlns:a16="http://schemas.microsoft.com/office/drawing/2014/main" id="{DCB5B249-068F-4E82-9642-C6BF9528C2A6}"/>
                  </a:ext>
                </a:extLst>
              </p:cNvPr>
              <p:cNvSpPr>
                <a:spLocks/>
              </p:cNvSpPr>
              <p:nvPr userDrawn="1"/>
            </p:nvSpPr>
            <p:spPr>
              <a:xfrm flipH="1">
                <a:off x="3048000"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1" name="Rectangle 60">
                <a:extLst>
                  <a:ext uri="{FF2B5EF4-FFF2-40B4-BE49-F238E27FC236}">
                    <a16:creationId xmlns:a16="http://schemas.microsoft.com/office/drawing/2014/main" id="{E81B5E73-2B84-424B-9511-7234D6EB3800}"/>
                  </a:ext>
                </a:extLst>
              </p:cNvPr>
              <p:cNvSpPr>
                <a:spLocks/>
              </p:cNvSpPr>
              <p:nvPr userDrawn="1"/>
            </p:nvSpPr>
            <p:spPr>
              <a:xfrm flipH="1">
                <a:off x="4021328"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3" name="Rectangle 62">
                <a:extLst>
                  <a:ext uri="{FF2B5EF4-FFF2-40B4-BE49-F238E27FC236}">
                    <a16:creationId xmlns:a16="http://schemas.microsoft.com/office/drawing/2014/main" id="{0884B48E-520F-48F9-9CDA-D307EA97B712}"/>
                  </a:ext>
                </a:extLst>
              </p:cNvPr>
              <p:cNvSpPr>
                <a:spLocks/>
              </p:cNvSpPr>
              <p:nvPr userDrawn="1"/>
            </p:nvSpPr>
            <p:spPr>
              <a:xfrm flipH="1">
                <a:off x="499465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4" name="Rectangle 63">
                <a:extLst>
                  <a:ext uri="{FF2B5EF4-FFF2-40B4-BE49-F238E27FC236}">
                    <a16:creationId xmlns:a16="http://schemas.microsoft.com/office/drawing/2014/main" id="{252400B1-984E-408C-A843-F150DAEA685D}"/>
                  </a:ext>
                </a:extLst>
              </p:cNvPr>
              <p:cNvSpPr>
                <a:spLocks/>
              </p:cNvSpPr>
              <p:nvPr userDrawn="1"/>
            </p:nvSpPr>
            <p:spPr>
              <a:xfrm flipH="1">
                <a:off x="596798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7" name="Rectangle 66">
                <a:extLst>
                  <a:ext uri="{FF2B5EF4-FFF2-40B4-BE49-F238E27FC236}">
                    <a16:creationId xmlns:a16="http://schemas.microsoft.com/office/drawing/2014/main" id="{F2864B4F-5085-402F-8A2C-6C53DD29914B}"/>
                  </a:ext>
                </a:extLst>
              </p:cNvPr>
              <p:cNvSpPr>
                <a:spLocks/>
              </p:cNvSpPr>
              <p:nvPr userDrawn="1"/>
            </p:nvSpPr>
            <p:spPr>
              <a:xfrm flipH="1">
                <a:off x="694131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8" name="Rectangle 67">
                <a:extLst>
                  <a:ext uri="{FF2B5EF4-FFF2-40B4-BE49-F238E27FC236}">
                    <a16:creationId xmlns:a16="http://schemas.microsoft.com/office/drawing/2014/main" id="{32CE7103-43F7-466D-AC91-34026FED191F}"/>
                  </a:ext>
                </a:extLst>
              </p:cNvPr>
              <p:cNvSpPr>
                <a:spLocks/>
              </p:cNvSpPr>
              <p:nvPr userDrawn="1"/>
            </p:nvSpPr>
            <p:spPr>
              <a:xfrm flipH="1">
                <a:off x="7914640"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69" name="Rectangle 68">
                <a:extLst>
                  <a:ext uri="{FF2B5EF4-FFF2-40B4-BE49-F238E27FC236}">
                    <a16:creationId xmlns:a16="http://schemas.microsoft.com/office/drawing/2014/main" id="{DDECBDB0-AF79-4A1C-A33C-CE696265FE5F}"/>
                  </a:ext>
                </a:extLst>
              </p:cNvPr>
              <p:cNvSpPr>
                <a:spLocks/>
              </p:cNvSpPr>
              <p:nvPr userDrawn="1"/>
            </p:nvSpPr>
            <p:spPr>
              <a:xfrm flipH="1">
                <a:off x="8887968"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70" name="Rectangle 69">
                <a:extLst>
                  <a:ext uri="{FF2B5EF4-FFF2-40B4-BE49-F238E27FC236}">
                    <a16:creationId xmlns:a16="http://schemas.microsoft.com/office/drawing/2014/main" id="{6371A3F4-1487-46DA-B8F9-A091426F5123}"/>
                  </a:ext>
                </a:extLst>
              </p:cNvPr>
              <p:cNvSpPr>
                <a:spLocks/>
              </p:cNvSpPr>
              <p:nvPr userDrawn="1"/>
            </p:nvSpPr>
            <p:spPr>
              <a:xfrm flipH="1">
                <a:off x="986129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71" name="Rectangle 70">
                <a:extLst>
                  <a:ext uri="{FF2B5EF4-FFF2-40B4-BE49-F238E27FC236}">
                    <a16:creationId xmlns:a16="http://schemas.microsoft.com/office/drawing/2014/main" id="{8489F528-B114-4600-B258-D32F100A4A0B}"/>
                  </a:ext>
                </a:extLst>
              </p:cNvPr>
              <p:cNvSpPr>
                <a:spLocks/>
              </p:cNvSpPr>
              <p:nvPr userDrawn="1"/>
            </p:nvSpPr>
            <p:spPr>
              <a:xfrm flipH="1">
                <a:off x="10834624"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72" name="Rectangle 71">
                <a:extLst>
                  <a:ext uri="{FF2B5EF4-FFF2-40B4-BE49-F238E27FC236}">
                    <a16:creationId xmlns:a16="http://schemas.microsoft.com/office/drawing/2014/main" id="{CE6FBEF4-FC44-49CB-9794-3AB5C7DEAC2F}"/>
                  </a:ext>
                </a:extLst>
              </p:cNvPr>
              <p:cNvSpPr>
                <a:spLocks/>
              </p:cNvSpPr>
              <p:nvPr userDrawn="1"/>
            </p:nvSpPr>
            <p:spPr>
              <a:xfrm flipH="1">
                <a:off x="11807952"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sp>
            <p:nvSpPr>
              <p:cNvPr id="73" name="Rectangle 72">
                <a:extLst>
                  <a:ext uri="{FF2B5EF4-FFF2-40B4-BE49-F238E27FC236}">
                    <a16:creationId xmlns:a16="http://schemas.microsoft.com/office/drawing/2014/main" id="{A1C9E00B-66AF-41FF-8032-E2D71C43CD19}"/>
                  </a:ext>
                </a:extLst>
              </p:cNvPr>
              <p:cNvSpPr>
                <a:spLocks/>
              </p:cNvSpPr>
              <p:nvPr userDrawn="1"/>
            </p:nvSpPr>
            <p:spPr>
              <a:xfrm flipH="1">
                <a:off x="128016" y="347472"/>
                <a:ext cx="256032" cy="5907024"/>
              </a:xfrm>
              <a:prstGeom prst="rect">
                <a:avLst/>
              </a:prstGeom>
              <a:solidFill>
                <a:srgbClr val="E6E6E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icrosoft Sans Serif"/>
                  <a:ea typeface="+mn-ea"/>
                  <a:cs typeface="+mn-cs"/>
                </a:endParaRPr>
              </a:p>
            </p:txBody>
          </p:sp>
        </p:grpSp>
        <p:grpSp>
          <p:nvGrpSpPr>
            <p:cNvPr id="74" name="Group 73">
              <a:extLst>
                <a:ext uri="{FF2B5EF4-FFF2-40B4-BE49-F238E27FC236}">
                  <a16:creationId xmlns:a16="http://schemas.microsoft.com/office/drawing/2014/main" id="{2337E2A8-B322-489D-B1AC-E33D96A965CD}"/>
                </a:ext>
              </a:extLst>
            </p:cNvPr>
            <p:cNvGrpSpPr/>
            <p:nvPr userDrawn="1"/>
          </p:nvGrpSpPr>
          <p:grpSpPr>
            <a:xfrm>
              <a:off x="1" y="0"/>
              <a:ext cx="12188952" cy="6601968"/>
              <a:chOff x="1" y="0"/>
              <a:chExt cx="12188952" cy="6601968"/>
            </a:xfrm>
          </p:grpSpPr>
          <p:cxnSp>
            <p:nvCxnSpPr>
              <p:cNvPr id="75" name="Straight Connector 74">
                <a:extLst>
                  <a:ext uri="{FF2B5EF4-FFF2-40B4-BE49-F238E27FC236}">
                    <a16:creationId xmlns:a16="http://schemas.microsoft.com/office/drawing/2014/main" id="{02EF6294-B876-40AF-BC1A-C62F4334778A}"/>
                  </a:ext>
                </a:extLst>
              </p:cNvPr>
              <p:cNvCxnSpPr/>
              <p:nvPr userDrawn="1"/>
            </p:nvCxnSpPr>
            <p:spPr>
              <a:xfrm>
                <a:off x="1" y="138988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3521667-B682-4538-8460-8165D6E0666B}"/>
                  </a:ext>
                </a:extLst>
              </p:cNvPr>
              <p:cNvCxnSpPr/>
              <p:nvPr userDrawn="1"/>
            </p:nvCxnSpPr>
            <p:spPr>
              <a:xfrm>
                <a:off x="1" y="173736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B5666A-467F-4DDE-B197-C4345BDF6893}"/>
                  </a:ext>
                </a:extLst>
              </p:cNvPr>
              <p:cNvCxnSpPr/>
              <p:nvPr userDrawn="1"/>
            </p:nvCxnSpPr>
            <p:spPr>
              <a:xfrm>
                <a:off x="1" y="104241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F8956DF-1A40-42EF-B24B-87E26555DDC5}"/>
                  </a:ext>
                </a:extLst>
              </p:cNvPr>
              <p:cNvCxnSpPr/>
              <p:nvPr userDrawn="1"/>
            </p:nvCxnSpPr>
            <p:spPr>
              <a:xfrm>
                <a:off x="1" y="69494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06E12E7-DB20-454E-B9E0-87FB3BE0C158}"/>
                  </a:ext>
                </a:extLst>
              </p:cNvPr>
              <p:cNvCxnSpPr/>
              <p:nvPr userDrawn="1"/>
            </p:nvCxnSpPr>
            <p:spPr>
              <a:xfrm>
                <a:off x="1" y="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10B2E25-97CE-4107-B04E-24D5AD235036}"/>
                  </a:ext>
                </a:extLst>
              </p:cNvPr>
              <p:cNvCxnSpPr/>
              <p:nvPr userDrawn="1"/>
            </p:nvCxnSpPr>
            <p:spPr>
              <a:xfrm>
                <a:off x="1" y="312724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41F75CE-7547-4F8C-914E-5DBC2B651F0D}"/>
                  </a:ext>
                </a:extLst>
              </p:cNvPr>
              <p:cNvCxnSpPr/>
              <p:nvPr userDrawn="1"/>
            </p:nvCxnSpPr>
            <p:spPr>
              <a:xfrm>
                <a:off x="1" y="347472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BB4601A-44F6-47B7-91A7-EC7282CEFC7B}"/>
                  </a:ext>
                </a:extLst>
              </p:cNvPr>
              <p:cNvCxnSpPr/>
              <p:nvPr userDrawn="1"/>
            </p:nvCxnSpPr>
            <p:spPr>
              <a:xfrm>
                <a:off x="1" y="277977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30D5C41-D3AD-4FAA-878C-674F46CB13CF}"/>
                  </a:ext>
                </a:extLst>
              </p:cNvPr>
              <p:cNvCxnSpPr/>
              <p:nvPr userDrawn="1"/>
            </p:nvCxnSpPr>
            <p:spPr>
              <a:xfrm>
                <a:off x="1" y="243230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73D2A62-5AD1-4238-9963-6DB2DD49B4D2}"/>
                  </a:ext>
                </a:extLst>
              </p:cNvPr>
              <p:cNvCxnSpPr/>
              <p:nvPr userDrawn="1"/>
            </p:nvCxnSpPr>
            <p:spPr>
              <a:xfrm>
                <a:off x="1" y="208483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4341984-3E16-464E-9FB4-FF3E6C9647B1}"/>
                  </a:ext>
                </a:extLst>
              </p:cNvPr>
              <p:cNvCxnSpPr/>
              <p:nvPr userDrawn="1"/>
            </p:nvCxnSpPr>
            <p:spPr>
              <a:xfrm>
                <a:off x="1" y="486460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070EB87-7F13-423D-AEAD-2B9CCCF1B69D}"/>
                  </a:ext>
                </a:extLst>
              </p:cNvPr>
              <p:cNvCxnSpPr/>
              <p:nvPr userDrawn="1"/>
            </p:nvCxnSpPr>
            <p:spPr>
              <a:xfrm>
                <a:off x="1" y="5212080"/>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75AC51E-EB3D-42EF-92E2-C9916FD01E48}"/>
                  </a:ext>
                </a:extLst>
              </p:cNvPr>
              <p:cNvCxnSpPr/>
              <p:nvPr userDrawn="1"/>
            </p:nvCxnSpPr>
            <p:spPr>
              <a:xfrm>
                <a:off x="1" y="451713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D69D69D-4E44-4025-86F6-EC46A144A828}"/>
                  </a:ext>
                </a:extLst>
              </p:cNvPr>
              <p:cNvCxnSpPr/>
              <p:nvPr userDrawn="1"/>
            </p:nvCxnSpPr>
            <p:spPr>
              <a:xfrm>
                <a:off x="1" y="416966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EC815D-D64D-46B2-A15E-EDFF900ACEA7}"/>
                  </a:ext>
                </a:extLst>
              </p:cNvPr>
              <p:cNvCxnSpPr/>
              <p:nvPr userDrawn="1"/>
            </p:nvCxnSpPr>
            <p:spPr>
              <a:xfrm>
                <a:off x="1" y="382219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5385BC1-CC41-4DCE-9611-CA4D3867A2C1}"/>
                  </a:ext>
                </a:extLst>
              </p:cNvPr>
              <p:cNvCxnSpPr/>
              <p:nvPr userDrawn="1"/>
            </p:nvCxnSpPr>
            <p:spPr>
              <a:xfrm>
                <a:off x="1" y="6601968"/>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04FD5D7-8617-4B7A-99E4-D5FF3C861C7A}"/>
                  </a:ext>
                </a:extLst>
              </p:cNvPr>
              <p:cNvCxnSpPr/>
              <p:nvPr userDrawn="1"/>
            </p:nvCxnSpPr>
            <p:spPr>
              <a:xfrm>
                <a:off x="1" y="34747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8D40CA7-C3B8-43FD-9F8E-2080756E4C6A}"/>
                  </a:ext>
                </a:extLst>
              </p:cNvPr>
              <p:cNvCxnSpPr/>
              <p:nvPr userDrawn="1"/>
            </p:nvCxnSpPr>
            <p:spPr>
              <a:xfrm>
                <a:off x="1" y="6254496"/>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2F74D44-973D-438E-941D-4BE10B1A433B}"/>
                  </a:ext>
                </a:extLst>
              </p:cNvPr>
              <p:cNvCxnSpPr/>
              <p:nvPr userDrawn="1"/>
            </p:nvCxnSpPr>
            <p:spPr>
              <a:xfrm>
                <a:off x="1" y="5907024"/>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9AFC65-7224-4AF3-A784-A25AB741137E}"/>
                  </a:ext>
                </a:extLst>
              </p:cNvPr>
              <p:cNvCxnSpPr/>
              <p:nvPr userDrawn="1"/>
            </p:nvCxnSpPr>
            <p:spPr>
              <a:xfrm>
                <a:off x="1" y="5559552"/>
                <a:ext cx="12188952" cy="0"/>
              </a:xfrm>
              <a:prstGeom prst="line">
                <a:avLst/>
              </a:prstGeom>
              <a:ln w="3175" cap="rnd">
                <a:solidFill>
                  <a:srgbClr val="00B0F0">
                    <a:alpha val="81000"/>
                  </a:srgb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1EBB101-2723-426E-B4DD-D88D28F87470}"/>
                  </a:ext>
                </a:extLst>
              </p:cNvPr>
              <p:cNvCxnSpPr/>
              <p:nvPr userDrawn="1"/>
            </p:nvCxnSpPr>
            <p:spPr>
              <a:xfrm>
                <a:off x="1" y="17373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1A7A55-1D42-4D12-82C0-801A468D84D8}"/>
                  </a:ext>
                </a:extLst>
              </p:cNvPr>
              <p:cNvCxnSpPr/>
              <p:nvPr userDrawn="1"/>
            </p:nvCxnSpPr>
            <p:spPr>
              <a:xfrm>
                <a:off x="1" y="52120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F7482CC-50B9-4A1C-B3BE-89003FDB140B}"/>
                  </a:ext>
                </a:extLst>
              </p:cNvPr>
              <p:cNvCxnSpPr/>
              <p:nvPr userDrawn="1"/>
            </p:nvCxnSpPr>
            <p:spPr>
              <a:xfrm>
                <a:off x="1" y="86868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510996E-729E-4525-9048-94388181C9FD}"/>
                  </a:ext>
                </a:extLst>
              </p:cNvPr>
              <p:cNvCxnSpPr/>
              <p:nvPr userDrawn="1"/>
            </p:nvCxnSpPr>
            <p:spPr>
              <a:xfrm>
                <a:off x="1" y="121615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DD5196-B7AD-4F7C-B5F4-DCE474267A9E}"/>
                  </a:ext>
                </a:extLst>
              </p:cNvPr>
              <p:cNvCxnSpPr/>
              <p:nvPr userDrawn="1"/>
            </p:nvCxnSpPr>
            <p:spPr>
              <a:xfrm>
                <a:off x="1" y="156362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D2E2F4C-358F-45DB-A331-6B98F77B833B}"/>
                  </a:ext>
                </a:extLst>
              </p:cNvPr>
              <p:cNvCxnSpPr/>
              <p:nvPr userDrawn="1"/>
            </p:nvCxnSpPr>
            <p:spPr>
              <a:xfrm>
                <a:off x="1" y="191109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9B6FF55-F894-48DF-8C12-0936D0C3867F}"/>
                  </a:ext>
                </a:extLst>
              </p:cNvPr>
              <p:cNvCxnSpPr/>
              <p:nvPr userDrawn="1"/>
            </p:nvCxnSpPr>
            <p:spPr>
              <a:xfrm>
                <a:off x="1" y="225856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3B9C083-564D-446E-BA6E-D2D1BB6A7FCC}"/>
                  </a:ext>
                </a:extLst>
              </p:cNvPr>
              <p:cNvCxnSpPr/>
              <p:nvPr userDrawn="1"/>
            </p:nvCxnSpPr>
            <p:spPr>
              <a:xfrm>
                <a:off x="1" y="260604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68D807F-98FA-4E06-AF34-FDF039BF2326}"/>
                  </a:ext>
                </a:extLst>
              </p:cNvPr>
              <p:cNvCxnSpPr/>
              <p:nvPr userDrawn="1"/>
            </p:nvCxnSpPr>
            <p:spPr>
              <a:xfrm>
                <a:off x="1" y="295351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34EEFD2-82D7-4B23-9F0F-E7102C607765}"/>
                  </a:ext>
                </a:extLst>
              </p:cNvPr>
              <p:cNvCxnSpPr/>
              <p:nvPr userDrawn="1"/>
            </p:nvCxnSpPr>
            <p:spPr>
              <a:xfrm>
                <a:off x="1" y="330098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4CA318C-D995-4B68-ACF0-3A29669C9FC4}"/>
                  </a:ext>
                </a:extLst>
              </p:cNvPr>
              <p:cNvCxnSpPr/>
              <p:nvPr userDrawn="1"/>
            </p:nvCxnSpPr>
            <p:spPr>
              <a:xfrm>
                <a:off x="1" y="364845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A54D213-75E5-427D-8329-E3F09277121A}"/>
                  </a:ext>
                </a:extLst>
              </p:cNvPr>
              <p:cNvCxnSpPr/>
              <p:nvPr userDrawn="1"/>
            </p:nvCxnSpPr>
            <p:spPr>
              <a:xfrm>
                <a:off x="1" y="399592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29B9698-466D-4939-8EC3-DC3A5E981190}"/>
                  </a:ext>
                </a:extLst>
              </p:cNvPr>
              <p:cNvCxnSpPr/>
              <p:nvPr userDrawn="1"/>
            </p:nvCxnSpPr>
            <p:spPr>
              <a:xfrm>
                <a:off x="1" y="434340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FA82AC-FA8D-47EE-AE13-DCA25DBEB474}"/>
                  </a:ext>
                </a:extLst>
              </p:cNvPr>
              <p:cNvCxnSpPr/>
              <p:nvPr userDrawn="1"/>
            </p:nvCxnSpPr>
            <p:spPr>
              <a:xfrm>
                <a:off x="1" y="469087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3CF2FA9-9BBA-43E7-B0A1-23F6265266D5}"/>
                  </a:ext>
                </a:extLst>
              </p:cNvPr>
              <p:cNvCxnSpPr/>
              <p:nvPr userDrawn="1"/>
            </p:nvCxnSpPr>
            <p:spPr>
              <a:xfrm>
                <a:off x="1" y="5038344"/>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E901BB2-AE7B-42DB-BE46-7C8B13DEA9F0}"/>
                  </a:ext>
                </a:extLst>
              </p:cNvPr>
              <p:cNvCxnSpPr/>
              <p:nvPr userDrawn="1"/>
            </p:nvCxnSpPr>
            <p:spPr>
              <a:xfrm>
                <a:off x="1" y="5385816"/>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811BD88-9804-4FF3-928E-A439A6EE47FF}"/>
                  </a:ext>
                </a:extLst>
              </p:cNvPr>
              <p:cNvCxnSpPr/>
              <p:nvPr userDrawn="1"/>
            </p:nvCxnSpPr>
            <p:spPr>
              <a:xfrm>
                <a:off x="1" y="5733288"/>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45F5E1B-BA5B-488F-B5DE-EC6638A1221C}"/>
                  </a:ext>
                </a:extLst>
              </p:cNvPr>
              <p:cNvCxnSpPr/>
              <p:nvPr userDrawn="1"/>
            </p:nvCxnSpPr>
            <p:spPr>
              <a:xfrm>
                <a:off x="1" y="6080760"/>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C4CC3E6-FDA2-4E8F-B90C-00D716E266CF}"/>
                  </a:ext>
                </a:extLst>
              </p:cNvPr>
              <p:cNvCxnSpPr/>
              <p:nvPr userDrawn="1"/>
            </p:nvCxnSpPr>
            <p:spPr>
              <a:xfrm>
                <a:off x="1" y="6428232"/>
                <a:ext cx="12188952" cy="0"/>
              </a:xfrm>
              <a:prstGeom prst="line">
                <a:avLst/>
              </a:prstGeom>
              <a:ln w="3175" cap="rnd">
                <a:solidFill>
                  <a:schemeClr val="bg1">
                    <a:lumMod val="85000"/>
                    <a:alpha val="81000"/>
                  </a:schemeClr>
                </a:solidFill>
                <a:prstDash val="sysDash"/>
                <a:roun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095313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theme" Target="../theme/theme2.xml"/><Relationship Id="rId20" Type="http://schemas.openxmlformats.org/officeDocument/2006/relationships/slideLayout" Target="../slideLayouts/slideLayout65.xml"/><Relationship Id="rId41"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7A087-64F6-4DAA-B8C1-B6642DD5A161}"/>
              </a:ext>
            </a:extLst>
          </p:cNvPr>
          <p:cNvSpPr>
            <a:spLocks noGrp="1"/>
          </p:cNvSpPr>
          <p:nvPr userDrawn="1">
            <p:ph type="title"/>
          </p:nvPr>
        </p:nvSpPr>
        <p:spPr>
          <a:xfrm>
            <a:off x="384048" y="347472"/>
            <a:ext cx="11426952" cy="645316"/>
          </a:xfrm>
          <a:prstGeom prst="rect">
            <a:avLst/>
          </a:prstGeom>
        </p:spPr>
        <p:txBody>
          <a:bodyPr vert="horz" wrap="square" lIns="0" tIns="0" rIns="0" bIns="0" rtlCol="0" anchor="b">
            <a:noAutofit/>
          </a:bodyPr>
          <a:lstStyle/>
          <a:p>
            <a:r>
              <a:rPr lang="en-US"/>
              <a:t>Click to Edit Title</a:t>
            </a:r>
          </a:p>
        </p:txBody>
      </p:sp>
      <p:sp>
        <p:nvSpPr>
          <p:cNvPr id="3" name="Text Placeholder 2">
            <a:extLst>
              <a:ext uri="{FF2B5EF4-FFF2-40B4-BE49-F238E27FC236}">
                <a16:creationId xmlns:a16="http://schemas.microsoft.com/office/drawing/2014/main" id="{8884B779-32B8-4407-BA08-9B3F5F1E6F15}"/>
              </a:ext>
            </a:extLst>
          </p:cNvPr>
          <p:cNvSpPr>
            <a:spLocks noGrp="1"/>
          </p:cNvSpPr>
          <p:nvPr userDrawn="1">
            <p:ph type="body" idx="1"/>
          </p:nvPr>
        </p:nvSpPr>
        <p:spPr>
          <a:xfrm>
            <a:off x="384047" y="1563620"/>
            <a:ext cx="11426953" cy="469087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0" name="Slide Number Placeholder 99"/>
          <p:cNvSpPr>
            <a:spLocks noGrp="1"/>
          </p:cNvSpPr>
          <p:nvPr userDrawn="1">
            <p:ph type="sldNum" sz="quarter" idx="4"/>
          </p:nvPr>
        </p:nvSpPr>
        <p:spPr>
          <a:xfrm>
            <a:off x="11302738" y="6437376"/>
            <a:ext cx="505214" cy="246888"/>
          </a:xfrm>
          <a:prstGeom prst="rect">
            <a:avLst/>
          </a:prstGeom>
        </p:spPr>
        <p:txBody>
          <a:bodyPr vert="horz" lIns="0" tIns="45720" rIns="0" bIns="45720" rtlCol="0" anchor="b">
            <a:noAutofit/>
          </a:bodyPr>
          <a:lstStyle>
            <a:lvl1pPr algn="r">
              <a:defRPr sz="1200">
                <a:solidFill>
                  <a:schemeClr val="tx1">
                    <a:lumMod val="50000"/>
                    <a:lumOff val="50000"/>
                  </a:schemeClr>
                </a:solidFill>
              </a:defRPr>
            </a:lvl1pPr>
          </a:lstStyle>
          <a:p>
            <a:fld id="{0625FBCC-2C77-1548-B8F1-57A5595D5DB4}" type="slidenum">
              <a:rPr lang="en-US"/>
              <a:pPr/>
              <a:t>‹#›</a:t>
            </a:fld>
            <a:endParaRPr lang="en-US"/>
          </a:p>
        </p:txBody>
      </p:sp>
      <p:sp>
        <p:nvSpPr>
          <p:cNvPr id="115" name="Footer Placeholder 114"/>
          <p:cNvSpPr>
            <a:spLocks noGrp="1"/>
          </p:cNvSpPr>
          <p:nvPr>
            <p:ph type="ftr" sz="quarter" idx="3"/>
          </p:nvPr>
        </p:nvSpPr>
        <p:spPr>
          <a:xfrm>
            <a:off x="384047" y="6437376"/>
            <a:ext cx="8512231" cy="246888"/>
          </a:xfrm>
          <a:prstGeom prst="rect">
            <a:avLst/>
          </a:prstGeom>
        </p:spPr>
        <p:txBody>
          <a:bodyPr vert="horz" wrap="square" lIns="0" tIns="45720" rIns="0" bIns="45720" rtlCol="0" anchor="b">
            <a:noAutofit/>
          </a:bodyPr>
          <a:lstStyle>
            <a:lvl1pPr algn="l">
              <a:defRPr lang="en-US" sz="12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1904817965"/>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651" r:id="rId3"/>
    <p:sldLayoutId id="2147483693" r:id="rId4"/>
    <p:sldLayoutId id="2147483694" r:id="rId5"/>
    <p:sldLayoutId id="2147483721" r:id="rId6"/>
    <p:sldLayoutId id="2147483654" r:id="rId7"/>
    <p:sldLayoutId id="2147483650" r:id="rId8"/>
    <p:sldLayoutId id="2147483722" r:id="rId9"/>
    <p:sldLayoutId id="2147483652" r:id="rId10"/>
    <p:sldLayoutId id="2147483653" r:id="rId11"/>
    <p:sldLayoutId id="2147483690" r:id="rId12"/>
    <p:sldLayoutId id="2147483691" r:id="rId13"/>
    <p:sldLayoutId id="2147483655" r:id="rId14"/>
    <p:sldLayoutId id="2147483689" r:id="rId15"/>
    <p:sldLayoutId id="2147483661" r:id="rId16"/>
    <p:sldLayoutId id="2147483683" r:id="rId17"/>
    <p:sldLayoutId id="2147483684" r:id="rId18"/>
    <p:sldLayoutId id="2147483702" r:id="rId19"/>
    <p:sldLayoutId id="2147483701" r:id="rId20"/>
    <p:sldLayoutId id="2147483677" r:id="rId21"/>
    <p:sldLayoutId id="2147483723" r:id="rId22"/>
    <p:sldLayoutId id="2147483676" r:id="rId23"/>
    <p:sldLayoutId id="2147483675" r:id="rId24"/>
    <p:sldLayoutId id="2147483679" r:id="rId25"/>
    <p:sldLayoutId id="2147483678" r:id="rId26"/>
    <p:sldLayoutId id="2147483680" r:id="rId27"/>
    <p:sldLayoutId id="2147483688" r:id="rId28"/>
    <p:sldLayoutId id="2147483685" r:id="rId29"/>
    <p:sldLayoutId id="2147483686" r:id="rId30"/>
    <p:sldLayoutId id="2147483708" r:id="rId31"/>
    <p:sldLayoutId id="2147483709" r:id="rId32"/>
    <p:sldLayoutId id="2147483710" r:id="rId33"/>
    <p:sldLayoutId id="2147483711" r:id="rId34"/>
    <p:sldLayoutId id="2147483712" r:id="rId35"/>
    <p:sldLayoutId id="2147483713" r:id="rId36"/>
    <p:sldLayoutId id="2147483719" r:id="rId37"/>
    <p:sldLayoutId id="2147483720" r:id="rId38"/>
    <p:sldLayoutId id="2147483682" r:id="rId39"/>
    <p:sldLayoutId id="2147483717" r:id="rId40"/>
    <p:sldLayoutId id="2147483718" r:id="rId41"/>
    <p:sldLayoutId id="2147483695" r:id="rId42"/>
    <p:sldLayoutId id="2147483696" r:id="rId43"/>
    <p:sldLayoutId id="2147483674" r:id="rId44"/>
    <p:sldLayoutId id="2147483716" r:id="rId45"/>
  </p:sldLayoutIdLst>
  <p:hf sldNum="0" hdr="0" ftr="0" dt="0"/>
  <p:txStyles>
    <p:titleStyle>
      <a:lvl1pPr algn="l" defTabSz="914400" rtl="0" eaLnBrk="1" latinLnBrk="0" hangingPunct="1">
        <a:lnSpc>
          <a:spcPct val="75000"/>
        </a:lnSpc>
        <a:spcBef>
          <a:spcPct val="0"/>
        </a:spcBef>
        <a:buNone/>
        <a:defRPr sz="5400" kern="100" cap="none" spc="50" baseline="0">
          <a:solidFill>
            <a:schemeClr val="accent1"/>
          </a:solidFill>
          <a:latin typeface="Action NBA  Bold" pitchFamily="50" charset="0"/>
          <a:ea typeface="+mj-ea"/>
          <a:cs typeface="+mj-cs"/>
        </a:defRPr>
      </a:lvl1pPr>
    </p:titleStyle>
    <p:bodyStyle>
      <a:lvl1pPr marL="228600" indent="-228600" algn="l" defTabSz="914400" rtl="0" eaLnBrk="1" latinLnBrk="0" hangingPunct="1">
        <a:lnSpc>
          <a:spcPct val="90000"/>
        </a:lnSpc>
        <a:spcBef>
          <a:spcPts val="2000"/>
        </a:spcBef>
        <a:buFont typeface="Arial" panose="020B0604020202020204" pitchFamily="34" charset="0"/>
        <a:buChar char="•"/>
        <a:defRPr sz="2800" kern="1200">
          <a:solidFill>
            <a:schemeClr val="accent3"/>
          </a:solidFill>
          <a:latin typeface="+mn-lt"/>
          <a:ea typeface="+mn-ea"/>
          <a:cs typeface="+mn-cs"/>
        </a:defRPr>
      </a:lvl1pPr>
      <a:lvl2pPr marL="457200" indent="-228600" algn="l" defTabSz="914400" rtl="0" eaLnBrk="1" latinLnBrk="0" hangingPunct="1">
        <a:lnSpc>
          <a:spcPct val="90000"/>
        </a:lnSpc>
        <a:spcBef>
          <a:spcPts val="800"/>
        </a:spcBef>
        <a:buFont typeface="Roboto" pitchFamily="2" charset="0"/>
        <a:buChar char="−"/>
        <a:defRPr sz="2400" kern="1200">
          <a:solidFill>
            <a:schemeClr val="accent3"/>
          </a:solidFill>
          <a:latin typeface="+mn-lt"/>
          <a:ea typeface="+mn-ea"/>
          <a:cs typeface="+mn-cs"/>
        </a:defRPr>
      </a:lvl2pPr>
      <a:lvl3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accent3"/>
          </a:solidFill>
          <a:latin typeface="+mn-lt"/>
          <a:ea typeface="+mn-ea"/>
          <a:cs typeface="+mn-cs"/>
        </a:defRPr>
      </a:lvl3pPr>
      <a:lvl4pPr marL="914400" indent="-228600" algn="l" defTabSz="914400" rtl="0" eaLnBrk="1" latinLnBrk="0" hangingPunct="1">
        <a:lnSpc>
          <a:spcPct val="90000"/>
        </a:lnSpc>
        <a:spcBef>
          <a:spcPts val="600"/>
        </a:spcBef>
        <a:buFont typeface="Roboto" pitchFamily="2" charset="0"/>
        <a:buChar char="−"/>
        <a:defRPr sz="2000" kern="1200">
          <a:solidFill>
            <a:schemeClr val="accent3"/>
          </a:solidFill>
          <a:latin typeface="+mn-lt"/>
          <a:ea typeface="+mn-ea"/>
          <a:cs typeface="+mn-cs"/>
        </a:defRPr>
      </a:lvl4pPr>
      <a:lvl5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accent3"/>
          </a:solidFill>
          <a:latin typeface="+mn-lt"/>
          <a:ea typeface="+mn-ea"/>
          <a:cs typeface="+mn-cs"/>
        </a:defRPr>
      </a:lvl5pPr>
      <a:lvl6pPr marL="0" indent="0" algn="l" defTabSz="914400" rtl="0" eaLnBrk="1" latinLnBrk="0" hangingPunct="1">
        <a:lnSpc>
          <a:spcPct val="90000"/>
        </a:lnSpc>
        <a:spcBef>
          <a:spcPts val="2000"/>
        </a:spcBef>
        <a:spcAft>
          <a:spcPts val="200"/>
        </a:spcAft>
        <a:buFont typeface="Roboto-Regular" charset="0"/>
        <a:buChar char="​"/>
        <a:tabLst/>
        <a:defRPr sz="3600" kern="100" spc="100" baseline="0">
          <a:solidFill>
            <a:schemeClr val="accent3"/>
          </a:solidFill>
          <a:latin typeface="Action NBA  Bold" pitchFamily="50" charset="0"/>
          <a:ea typeface="+mn-ea"/>
          <a:cs typeface="+mn-cs"/>
        </a:defRPr>
      </a:lvl6pPr>
      <a:lvl7pPr marL="0" indent="0" algn="l" defTabSz="914400" rtl="0" eaLnBrk="1" latinLnBrk="0" hangingPunct="1">
        <a:lnSpc>
          <a:spcPct val="100000"/>
        </a:lnSpc>
        <a:spcBef>
          <a:spcPts val="800"/>
        </a:spcBef>
        <a:spcAft>
          <a:spcPts val="800"/>
        </a:spcAft>
        <a:buFont typeface="Roboto-Regular" charset="0"/>
        <a:buChar char="​"/>
        <a:tabLst/>
        <a:defRPr sz="2000" kern="1200">
          <a:solidFill>
            <a:schemeClr val="accent3"/>
          </a:solidFill>
          <a:latin typeface="+mn-lt"/>
          <a:ea typeface="+mn-ea"/>
          <a:cs typeface="+mn-cs"/>
        </a:defRPr>
      </a:lvl7pPr>
      <a:lvl8pPr marL="173038" indent="-173038" algn="l" defTabSz="914400" rtl="0" eaLnBrk="1" latinLnBrk="0" hangingPunct="1">
        <a:lnSpc>
          <a:spcPct val="90000"/>
        </a:lnSpc>
        <a:spcBef>
          <a:spcPts val="200"/>
        </a:spcBef>
        <a:spcAft>
          <a:spcPts val="200"/>
        </a:spcAft>
        <a:buFont typeface="Arial" panose="020B0604020202020204" pitchFamily="34" charset="0"/>
        <a:buChar char="•"/>
        <a:defRPr sz="2000" kern="1200">
          <a:solidFill>
            <a:schemeClr val="accent3"/>
          </a:solidFill>
          <a:latin typeface="+mn-lt"/>
          <a:ea typeface="+mn-ea"/>
          <a:cs typeface="+mn-cs"/>
        </a:defRPr>
      </a:lvl8pPr>
      <a:lvl9pPr marL="284163" indent="-111125" algn="l" defTabSz="914400" rtl="0" eaLnBrk="1" latinLnBrk="0" hangingPunct="1">
        <a:lnSpc>
          <a:spcPct val="90000"/>
        </a:lnSpc>
        <a:spcBef>
          <a:spcPts val="200"/>
        </a:spcBef>
        <a:buFont typeface="Arial" panose="020B0604020202020204" pitchFamily="34" charset="0"/>
        <a:buChar char="•"/>
        <a:defRPr sz="200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3" pos="3840" userDrawn="1">
          <p15:clr>
            <a:srgbClr val="F26B43"/>
          </p15:clr>
        </p15:guide>
        <p15:guide id="4" pos="7440" userDrawn="1">
          <p15:clr>
            <a:srgbClr val="F26B43"/>
          </p15:clr>
        </p15:guide>
        <p15:guide id="6" orient="horz" pos="616" userDrawn="1">
          <p15:clr>
            <a:srgbClr val="F26B43"/>
          </p15:clr>
        </p15:guide>
        <p15:guide id="7" orient="horz" pos="4008" userDrawn="1">
          <p15:clr>
            <a:srgbClr val="F26B43"/>
          </p15:clr>
        </p15:guide>
        <p15:guide id="8" orient="horz" pos="1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07A087-64F6-4DAA-B8C1-B6642DD5A161}"/>
              </a:ext>
            </a:extLst>
          </p:cNvPr>
          <p:cNvSpPr>
            <a:spLocks noGrp="1"/>
          </p:cNvSpPr>
          <p:nvPr userDrawn="1">
            <p:ph type="title"/>
          </p:nvPr>
        </p:nvSpPr>
        <p:spPr>
          <a:xfrm>
            <a:off x="384048" y="347472"/>
            <a:ext cx="11426952" cy="645316"/>
          </a:xfrm>
          <a:prstGeom prst="rect">
            <a:avLst/>
          </a:prstGeom>
        </p:spPr>
        <p:txBody>
          <a:bodyPr vert="horz" wrap="square" lIns="0" tIns="0" rIns="0" bIns="0" rtlCol="0" anchor="b">
            <a:noAutofit/>
          </a:bodyPr>
          <a:lstStyle/>
          <a:p>
            <a:r>
              <a:rPr lang="en-US"/>
              <a:t>Click to Edit Title</a:t>
            </a:r>
          </a:p>
        </p:txBody>
      </p:sp>
      <p:sp>
        <p:nvSpPr>
          <p:cNvPr id="3" name="Text Placeholder 2">
            <a:extLst>
              <a:ext uri="{FF2B5EF4-FFF2-40B4-BE49-F238E27FC236}">
                <a16:creationId xmlns:a16="http://schemas.microsoft.com/office/drawing/2014/main" id="{8884B779-32B8-4407-BA08-9B3F5F1E6F15}"/>
              </a:ext>
            </a:extLst>
          </p:cNvPr>
          <p:cNvSpPr>
            <a:spLocks noGrp="1"/>
          </p:cNvSpPr>
          <p:nvPr userDrawn="1">
            <p:ph type="body" idx="1"/>
          </p:nvPr>
        </p:nvSpPr>
        <p:spPr>
          <a:xfrm>
            <a:off x="384047" y="1563620"/>
            <a:ext cx="11426953" cy="469087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0" name="Slide Number Placeholder 99"/>
          <p:cNvSpPr>
            <a:spLocks noGrp="1"/>
          </p:cNvSpPr>
          <p:nvPr userDrawn="1">
            <p:ph type="sldNum" sz="quarter" idx="4"/>
          </p:nvPr>
        </p:nvSpPr>
        <p:spPr>
          <a:xfrm>
            <a:off x="11302738" y="6437376"/>
            <a:ext cx="505214" cy="246888"/>
          </a:xfrm>
          <a:prstGeom prst="rect">
            <a:avLst/>
          </a:prstGeom>
        </p:spPr>
        <p:txBody>
          <a:bodyPr vert="horz" lIns="0" tIns="45720" rIns="0" bIns="45720" rtlCol="0" anchor="b">
            <a:noAutofit/>
          </a:bodyPr>
          <a:lstStyle>
            <a:lvl1pPr algn="r">
              <a:defRPr sz="1200">
                <a:solidFill>
                  <a:schemeClr val="tx1">
                    <a:lumMod val="50000"/>
                    <a:lumOff val="50000"/>
                  </a:schemeClr>
                </a:solidFill>
              </a:defRPr>
            </a:lvl1pPr>
          </a:lstStyle>
          <a:p>
            <a:fld id="{0625FBCC-2C77-1548-B8F1-57A5595D5DB4}" type="slidenum">
              <a:rPr lang="en-US"/>
              <a:pPr/>
              <a:t>‹#›</a:t>
            </a:fld>
            <a:endParaRPr lang="en-US"/>
          </a:p>
        </p:txBody>
      </p:sp>
      <p:sp>
        <p:nvSpPr>
          <p:cNvPr id="115" name="Footer Placeholder 114"/>
          <p:cNvSpPr>
            <a:spLocks noGrp="1"/>
          </p:cNvSpPr>
          <p:nvPr>
            <p:ph type="ftr" sz="quarter" idx="3"/>
          </p:nvPr>
        </p:nvSpPr>
        <p:spPr>
          <a:xfrm>
            <a:off x="384047" y="6437376"/>
            <a:ext cx="8512231" cy="246888"/>
          </a:xfrm>
          <a:prstGeom prst="rect">
            <a:avLst/>
          </a:prstGeom>
        </p:spPr>
        <p:txBody>
          <a:bodyPr vert="horz" wrap="square" lIns="0" tIns="45720" rIns="0" bIns="45720" rtlCol="0" anchor="b">
            <a:noAutofit/>
          </a:bodyPr>
          <a:lstStyle>
            <a:lvl1pPr algn="l">
              <a:defRPr lang="en-US" sz="12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315573723"/>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Lst>
  <p:hf sldNum="0" hdr="0" ftr="0" dt="0"/>
  <p:txStyles>
    <p:titleStyle>
      <a:lvl1pPr algn="l" defTabSz="914400" rtl="0" eaLnBrk="1" latinLnBrk="0" hangingPunct="1">
        <a:lnSpc>
          <a:spcPct val="75000"/>
        </a:lnSpc>
        <a:spcBef>
          <a:spcPct val="0"/>
        </a:spcBef>
        <a:buNone/>
        <a:defRPr sz="5400" kern="100" cap="none" spc="50" baseline="0">
          <a:solidFill>
            <a:schemeClr val="accent1"/>
          </a:solidFill>
          <a:latin typeface="Action NBA  Bold" pitchFamily="50" charset="0"/>
          <a:ea typeface="+mj-ea"/>
          <a:cs typeface="+mj-cs"/>
        </a:defRPr>
      </a:lvl1pPr>
    </p:titleStyle>
    <p:bodyStyle>
      <a:lvl1pPr marL="228600" indent="-228600" algn="l" defTabSz="914400" rtl="0" eaLnBrk="1" latinLnBrk="0" hangingPunct="1">
        <a:lnSpc>
          <a:spcPct val="90000"/>
        </a:lnSpc>
        <a:spcBef>
          <a:spcPts val="2000"/>
        </a:spcBef>
        <a:buFont typeface="Arial" panose="020B0604020202020204" pitchFamily="34" charset="0"/>
        <a:buChar char="•"/>
        <a:defRPr sz="2800" kern="1200">
          <a:solidFill>
            <a:schemeClr val="accent3"/>
          </a:solidFill>
          <a:latin typeface="+mn-lt"/>
          <a:ea typeface="+mn-ea"/>
          <a:cs typeface="+mn-cs"/>
        </a:defRPr>
      </a:lvl1pPr>
      <a:lvl2pPr marL="457200" indent="-228600" algn="l" defTabSz="914400" rtl="0" eaLnBrk="1" latinLnBrk="0" hangingPunct="1">
        <a:lnSpc>
          <a:spcPct val="90000"/>
        </a:lnSpc>
        <a:spcBef>
          <a:spcPts val="800"/>
        </a:spcBef>
        <a:buFont typeface="Roboto" pitchFamily="2" charset="0"/>
        <a:buChar char="−"/>
        <a:defRPr sz="2400" kern="1200">
          <a:solidFill>
            <a:schemeClr val="accent3"/>
          </a:solidFill>
          <a:latin typeface="+mn-lt"/>
          <a:ea typeface="+mn-ea"/>
          <a:cs typeface="+mn-cs"/>
        </a:defRPr>
      </a:lvl2pPr>
      <a:lvl3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accent3"/>
          </a:solidFill>
          <a:latin typeface="+mn-lt"/>
          <a:ea typeface="+mn-ea"/>
          <a:cs typeface="+mn-cs"/>
        </a:defRPr>
      </a:lvl3pPr>
      <a:lvl4pPr marL="914400" indent="-228600" algn="l" defTabSz="914400" rtl="0" eaLnBrk="1" latinLnBrk="0" hangingPunct="1">
        <a:lnSpc>
          <a:spcPct val="90000"/>
        </a:lnSpc>
        <a:spcBef>
          <a:spcPts val="600"/>
        </a:spcBef>
        <a:buFont typeface="Roboto" pitchFamily="2" charset="0"/>
        <a:buChar char="−"/>
        <a:defRPr sz="2000" kern="1200">
          <a:solidFill>
            <a:schemeClr val="accent3"/>
          </a:solidFill>
          <a:latin typeface="+mn-lt"/>
          <a:ea typeface="+mn-ea"/>
          <a:cs typeface="+mn-cs"/>
        </a:defRPr>
      </a:lvl4pPr>
      <a:lvl5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accent3"/>
          </a:solidFill>
          <a:latin typeface="+mn-lt"/>
          <a:ea typeface="+mn-ea"/>
          <a:cs typeface="+mn-cs"/>
        </a:defRPr>
      </a:lvl5pPr>
      <a:lvl6pPr marL="0" indent="0" algn="l" defTabSz="914400" rtl="0" eaLnBrk="1" latinLnBrk="0" hangingPunct="1">
        <a:lnSpc>
          <a:spcPct val="90000"/>
        </a:lnSpc>
        <a:spcBef>
          <a:spcPts val="2000"/>
        </a:spcBef>
        <a:spcAft>
          <a:spcPts val="200"/>
        </a:spcAft>
        <a:buFont typeface="Roboto-Regular" charset="0"/>
        <a:buChar char="​"/>
        <a:tabLst/>
        <a:defRPr sz="3600" kern="100" spc="100" baseline="0">
          <a:solidFill>
            <a:schemeClr val="accent3"/>
          </a:solidFill>
          <a:latin typeface="Action NBA  Bold" pitchFamily="50" charset="0"/>
          <a:ea typeface="+mn-ea"/>
          <a:cs typeface="+mn-cs"/>
        </a:defRPr>
      </a:lvl6pPr>
      <a:lvl7pPr marL="0" indent="0" algn="l" defTabSz="914400" rtl="0" eaLnBrk="1" latinLnBrk="0" hangingPunct="1">
        <a:lnSpc>
          <a:spcPct val="100000"/>
        </a:lnSpc>
        <a:spcBef>
          <a:spcPts val="800"/>
        </a:spcBef>
        <a:spcAft>
          <a:spcPts val="800"/>
        </a:spcAft>
        <a:buFont typeface="Roboto-Regular" charset="0"/>
        <a:buChar char="​"/>
        <a:tabLst/>
        <a:defRPr sz="2000" kern="1200">
          <a:solidFill>
            <a:schemeClr val="accent3"/>
          </a:solidFill>
          <a:latin typeface="+mn-lt"/>
          <a:ea typeface="+mn-ea"/>
          <a:cs typeface="+mn-cs"/>
        </a:defRPr>
      </a:lvl7pPr>
      <a:lvl8pPr marL="173038" indent="-173038" algn="l" defTabSz="914400" rtl="0" eaLnBrk="1" latinLnBrk="0" hangingPunct="1">
        <a:lnSpc>
          <a:spcPct val="90000"/>
        </a:lnSpc>
        <a:spcBef>
          <a:spcPts val="200"/>
        </a:spcBef>
        <a:spcAft>
          <a:spcPts val="200"/>
        </a:spcAft>
        <a:buFont typeface="Arial" panose="020B0604020202020204" pitchFamily="34" charset="0"/>
        <a:buChar char="•"/>
        <a:defRPr sz="2000" kern="1200">
          <a:solidFill>
            <a:schemeClr val="accent3"/>
          </a:solidFill>
          <a:latin typeface="+mn-lt"/>
          <a:ea typeface="+mn-ea"/>
          <a:cs typeface="+mn-cs"/>
        </a:defRPr>
      </a:lvl8pPr>
      <a:lvl9pPr marL="284163" indent="-111125" algn="l" defTabSz="914400" rtl="0" eaLnBrk="1" latinLnBrk="0" hangingPunct="1">
        <a:lnSpc>
          <a:spcPct val="90000"/>
        </a:lnSpc>
        <a:spcBef>
          <a:spcPts val="200"/>
        </a:spcBef>
        <a:buFont typeface="Arial" panose="020B0604020202020204" pitchFamily="34" charset="0"/>
        <a:buChar char="•"/>
        <a:defRPr sz="2000" kern="1200">
          <a:solidFill>
            <a:schemeClr val="accent3"/>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3840">
          <p15:clr>
            <a:srgbClr val="F26B43"/>
          </p15:clr>
        </p15:guide>
        <p15:guide id="4" pos="7440">
          <p15:clr>
            <a:srgbClr val="F26B43"/>
          </p15:clr>
        </p15:guide>
        <p15:guide id="6" orient="horz" pos="616">
          <p15:clr>
            <a:srgbClr val="F26B43"/>
          </p15:clr>
        </p15:guide>
        <p15:guide id="7" orient="horz" pos="4008">
          <p15:clr>
            <a:srgbClr val="F26B43"/>
          </p15:clr>
        </p15:guide>
        <p15:guide id="8" orient="horz" pos="1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52.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A485EF86-520A-4272-9B3D-8E6C9BCC587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3175" y="-3322040"/>
            <a:ext cx="12192000" cy="12192000"/>
          </a:xfrm>
        </p:spPr>
      </p:pic>
      <p:sp>
        <p:nvSpPr>
          <p:cNvPr id="15" name="Text Placeholder 14">
            <a:extLst>
              <a:ext uri="{FF2B5EF4-FFF2-40B4-BE49-F238E27FC236}">
                <a16:creationId xmlns:a16="http://schemas.microsoft.com/office/drawing/2014/main" id="{F7100B30-17A3-48A6-A72E-E591AB5B443C}"/>
              </a:ext>
            </a:extLst>
          </p:cNvPr>
          <p:cNvSpPr>
            <a:spLocks noGrp="1"/>
          </p:cNvSpPr>
          <p:nvPr>
            <p:ph type="body" sz="quarter" idx="11"/>
          </p:nvPr>
        </p:nvSpPr>
        <p:spPr>
          <a:xfrm>
            <a:off x="3175" y="4527331"/>
            <a:ext cx="12188825" cy="2313296"/>
          </a:xfrm>
        </p:spPr>
        <p:txBody>
          <a:bodyPr/>
          <a:lstStyle/>
          <a:p>
            <a:endParaRPr lang="en-US"/>
          </a:p>
        </p:txBody>
      </p:sp>
      <p:sp>
        <p:nvSpPr>
          <p:cNvPr id="14" name="Subtitle 13">
            <a:extLst>
              <a:ext uri="{FF2B5EF4-FFF2-40B4-BE49-F238E27FC236}">
                <a16:creationId xmlns:a16="http://schemas.microsoft.com/office/drawing/2014/main" id="{AD36ADB6-4312-44F4-A9D8-98285D716321}"/>
              </a:ext>
            </a:extLst>
          </p:cNvPr>
          <p:cNvSpPr>
            <a:spLocks noGrp="1"/>
          </p:cNvSpPr>
          <p:nvPr>
            <p:ph type="subTitle" idx="1"/>
          </p:nvPr>
        </p:nvSpPr>
        <p:spPr>
          <a:xfrm>
            <a:off x="387223" y="5975707"/>
            <a:ext cx="10761058" cy="579646"/>
          </a:xfrm>
        </p:spPr>
        <p:txBody>
          <a:bodyPr/>
          <a:lstStyle/>
          <a:p>
            <a:r>
              <a:rPr lang="en-US"/>
              <a:t>December 9, 2021</a:t>
            </a:r>
          </a:p>
          <a:p>
            <a:endParaRPr lang="en-US"/>
          </a:p>
        </p:txBody>
      </p:sp>
      <p:sp>
        <p:nvSpPr>
          <p:cNvPr id="6" name="Title 5">
            <a:extLst>
              <a:ext uri="{FF2B5EF4-FFF2-40B4-BE49-F238E27FC236}">
                <a16:creationId xmlns:a16="http://schemas.microsoft.com/office/drawing/2014/main" id="{56972139-3A39-44F6-89CA-2D0F2F2C05A6}"/>
              </a:ext>
            </a:extLst>
          </p:cNvPr>
          <p:cNvSpPr>
            <a:spLocks noGrp="1"/>
          </p:cNvSpPr>
          <p:nvPr>
            <p:ph type="ctrTitle"/>
          </p:nvPr>
        </p:nvSpPr>
        <p:spPr>
          <a:xfrm>
            <a:off x="303333" y="5064808"/>
            <a:ext cx="12047369" cy="722505"/>
          </a:xfrm>
        </p:spPr>
        <p:txBody>
          <a:bodyPr/>
          <a:lstStyle/>
          <a:p>
            <a:r>
              <a:rPr lang="en-US" sz="4400" err="1">
                <a:latin typeface="Action NBA  Bold"/>
              </a:rPr>
              <a:t>LeSchedulers</a:t>
            </a:r>
            <a:r>
              <a:rPr lang="en-US" sz="3600">
                <a:latin typeface="Action NBA  Bold"/>
              </a:rPr>
              <a:t>: Best-in-Class NBA Schedule Analysis </a:t>
            </a:r>
            <a:r>
              <a:rPr lang="en-US">
                <a:latin typeface="Action NBA  Bold"/>
              </a:rPr>
              <a:t> </a:t>
            </a:r>
            <a:endParaRPr lang="en-US"/>
          </a:p>
        </p:txBody>
      </p:sp>
    </p:spTree>
    <p:extLst>
      <p:ext uri="{BB962C8B-B14F-4D97-AF65-F5344CB8AC3E}">
        <p14:creationId xmlns:p14="http://schemas.microsoft.com/office/powerpoint/2010/main" val="1024027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a:latin typeface="Action NBA  Bold"/>
              </a:rPr>
              <a:t>Count of Games by Day</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endParaRPr lang="en-US" sz="2600" b="1">
              <a:solidFill>
                <a:schemeClr val="tx1"/>
              </a:solidFill>
              <a:ea typeface="Roboto"/>
            </a:endParaRPr>
          </a:p>
          <a:p>
            <a:pPr marL="0" indent="0">
              <a:buNone/>
            </a:pPr>
            <a:endParaRPr lang="en-US" sz="2600" b="1">
              <a:solidFill>
                <a:schemeClr val="tx1"/>
              </a:solidFill>
              <a:ea typeface="Roboto"/>
            </a:endParaRPr>
          </a:p>
          <a:p>
            <a:pPr>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pic>
        <p:nvPicPr>
          <p:cNvPr id="5" name="Picture 5" descr="Chart, bar chart&#10;&#10;Description automatically generated">
            <a:extLst>
              <a:ext uri="{FF2B5EF4-FFF2-40B4-BE49-F238E27FC236}">
                <a16:creationId xmlns:a16="http://schemas.microsoft.com/office/drawing/2014/main" id="{C46DEED8-5ADD-4139-9C10-0FB683875E4A}"/>
              </a:ext>
            </a:extLst>
          </p:cNvPr>
          <p:cNvPicPr>
            <a:picLocks noChangeAspect="1"/>
          </p:cNvPicPr>
          <p:nvPr/>
        </p:nvPicPr>
        <p:blipFill>
          <a:blip r:embed="rId3"/>
          <a:stretch>
            <a:fillRect/>
          </a:stretch>
        </p:blipFill>
        <p:spPr>
          <a:xfrm>
            <a:off x="91032" y="1386123"/>
            <a:ext cx="5944621" cy="4469315"/>
          </a:xfrm>
          <a:prstGeom prst="rect">
            <a:avLst/>
          </a:prstGeom>
        </p:spPr>
      </p:pic>
      <p:pic>
        <p:nvPicPr>
          <p:cNvPr id="6" name="Picture 6" descr="Chart, bar chart&#10;&#10;Description automatically generated">
            <a:extLst>
              <a:ext uri="{FF2B5EF4-FFF2-40B4-BE49-F238E27FC236}">
                <a16:creationId xmlns:a16="http://schemas.microsoft.com/office/drawing/2014/main" id="{0ED263B6-1E92-4EB3-A2FF-38A64097579E}"/>
              </a:ext>
            </a:extLst>
          </p:cNvPr>
          <p:cNvPicPr>
            <a:picLocks noChangeAspect="1"/>
          </p:cNvPicPr>
          <p:nvPr/>
        </p:nvPicPr>
        <p:blipFill>
          <a:blip r:embed="rId4"/>
          <a:stretch>
            <a:fillRect/>
          </a:stretch>
        </p:blipFill>
        <p:spPr>
          <a:xfrm>
            <a:off x="6151231" y="1386118"/>
            <a:ext cx="5959965" cy="4469319"/>
          </a:xfrm>
          <a:prstGeom prst="rect">
            <a:avLst/>
          </a:prstGeom>
        </p:spPr>
      </p:pic>
      <p:sp>
        <p:nvSpPr>
          <p:cNvPr id="7" name="TextBox 6">
            <a:extLst>
              <a:ext uri="{FF2B5EF4-FFF2-40B4-BE49-F238E27FC236}">
                <a16:creationId xmlns:a16="http://schemas.microsoft.com/office/drawing/2014/main" id="{D9230397-E2D6-4C07-BCD1-FCD7B3B4451B}"/>
              </a:ext>
            </a:extLst>
          </p:cNvPr>
          <p:cNvSpPr txBox="1"/>
          <p:nvPr/>
        </p:nvSpPr>
        <p:spPr>
          <a:xfrm>
            <a:off x="1272386" y="6094977"/>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681</a:t>
            </a:r>
          </a:p>
          <a:p>
            <a:r>
              <a:rPr lang="en-US">
                <a:ea typeface="Roboto"/>
              </a:rPr>
              <a:t>Weekend (Fri, Sat, Sun): 547</a:t>
            </a:r>
          </a:p>
        </p:txBody>
      </p:sp>
      <p:sp>
        <p:nvSpPr>
          <p:cNvPr id="9" name="TextBox 8">
            <a:extLst>
              <a:ext uri="{FF2B5EF4-FFF2-40B4-BE49-F238E27FC236}">
                <a16:creationId xmlns:a16="http://schemas.microsoft.com/office/drawing/2014/main" id="{F7A129B1-86D7-4E95-A902-594349B4A53F}"/>
              </a:ext>
            </a:extLst>
          </p:cNvPr>
          <p:cNvSpPr txBox="1"/>
          <p:nvPr/>
        </p:nvSpPr>
        <p:spPr>
          <a:xfrm>
            <a:off x="7337701" y="6094976"/>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668</a:t>
            </a:r>
          </a:p>
          <a:p>
            <a:r>
              <a:rPr lang="en-US">
                <a:ea typeface="Roboto"/>
              </a:rPr>
              <a:t>Weekend (Fri, Sat, Sun): 560</a:t>
            </a:r>
          </a:p>
        </p:txBody>
      </p:sp>
    </p:spTree>
    <p:extLst>
      <p:ext uri="{BB962C8B-B14F-4D97-AF65-F5344CB8AC3E}">
        <p14:creationId xmlns:p14="http://schemas.microsoft.com/office/powerpoint/2010/main" val="244494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a:latin typeface="Action NBA  Bold"/>
              </a:rPr>
              <a:t>Count of Games by Day</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endParaRPr lang="en-US" sz="2600" b="1">
              <a:solidFill>
                <a:schemeClr val="tx1"/>
              </a:solidFill>
              <a:ea typeface="Roboto"/>
            </a:endParaRPr>
          </a:p>
          <a:p>
            <a:pPr marL="0" indent="0">
              <a:buNone/>
            </a:pPr>
            <a:endParaRPr lang="en-US" sz="2600" b="1">
              <a:solidFill>
                <a:schemeClr val="tx1"/>
              </a:solidFill>
              <a:ea typeface="Roboto"/>
            </a:endParaRPr>
          </a:p>
          <a:p>
            <a:pPr>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pic>
        <p:nvPicPr>
          <p:cNvPr id="2" name="Picture 5" descr="Chart, bar chart&#10;&#10;Description automatically generated">
            <a:extLst>
              <a:ext uri="{FF2B5EF4-FFF2-40B4-BE49-F238E27FC236}">
                <a16:creationId xmlns:a16="http://schemas.microsoft.com/office/drawing/2014/main" id="{13EC0FDA-ECDC-46C6-B87B-E772A8E1A06A}"/>
              </a:ext>
            </a:extLst>
          </p:cNvPr>
          <p:cNvPicPr>
            <a:picLocks noChangeAspect="1"/>
          </p:cNvPicPr>
          <p:nvPr/>
        </p:nvPicPr>
        <p:blipFill>
          <a:blip r:embed="rId3"/>
          <a:stretch>
            <a:fillRect/>
          </a:stretch>
        </p:blipFill>
        <p:spPr>
          <a:xfrm>
            <a:off x="80802" y="1340093"/>
            <a:ext cx="5867911" cy="4413064"/>
          </a:xfrm>
          <a:prstGeom prst="rect">
            <a:avLst/>
          </a:prstGeom>
        </p:spPr>
      </p:pic>
      <p:pic>
        <p:nvPicPr>
          <p:cNvPr id="6" name="Picture 6" descr="Chart, bar chart&#10;&#10;Description automatically generated">
            <a:extLst>
              <a:ext uri="{FF2B5EF4-FFF2-40B4-BE49-F238E27FC236}">
                <a16:creationId xmlns:a16="http://schemas.microsoft.com/office/drawing/2014/main" id="{5D9B3ABB-51FB-4E69-A295-F83160BE7BBA}"/>
              </a:ext>
            </a:extLst>
          </p:cNvPr>
          <p:cNvPicPr>
            <a:picLocks noChangeAspect="1"/>
          </p:cNvPicPr>
          <p:nvPr/>
        </p:nvPicPr>
        <p:blipFill>
          <a:blip r:embed="rId4"/>
          <a:stretch>
            <a:fillRect/>
          </a:stretch>
        </p:blipFill>
        <p:spPr>
          <a:xfrm>
            <a:off x="6176802" y="1340092"/>
            <a:ext cx="5873026" cy="4413064"/>
          </a:xfrm>
          <a:prstGeom prst="rect">
            <a:avLst/>
          </a:prstGeom>
        </p:spPr>
      </p:pic>
      <p:sp>
        <p:nvSpPr>
          <p:cNvPr id="8" name="TextBox 7">
            <a:extLst>
              <a:ext uri="{FF2B5EF4-FFF2-40B4-BE49-F238E27FC236}">
                <a16:creationId xmlns:a16="http://schemas.microsoft.com/office/drawing/2014/main" id="{B21C67E2-B2FF-4C89-88E9-516D698BF4D3}"/>
              </a:ext>
            </a:extLst>
          </p:cNvPr>
          <p:cNvSpPr txBox="1"/>
          <p:nvPr/>
        </p:nvSpPr>
        <p:spPr>
          <a:xfrm>
            <a:off x="1272386" y="6094977"/>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660</a:t>
            </a:r>
          </a:p>
          <a:p>
            <a:r>
              <a:rPr lang="en-US">
                <a:ea typeface="Roboto"/>
              </a:rPr>
              <a:t>Weekend (Fri, Sat, Sun): 567</a:t>
            </a:r>
          </a:p>
        </p:txBody>
      </p:sp>
      <p:sp>
        <p:nvSpPr>
          <p:cNvPr id="10" name="TextBox 9">
            <a:extLst>
              <a:ext uri="{FF2B5EF4-FFF2-40B4-BE49-F238E27FC236}">
                <a16:creationId xmlns:a16="http://schemas.microsoft.com/office/drawing/2014/main" id="{1475583F-BE32-44D0-A837-86F413E50CCC}"/>
              </a:ext>
            </a:extLst>
          </p:cNvPr>
          <p:cNvSpPr txBox="1"/>
          <p:nvPr/>
        </p:nvSpPr>
        <p:spPr>
          <a:xfrm>
            <a:off x="7321336" y="6093954"/>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571</a:t>
            </a:r>
          </a:p>
          <a:p>
            <a:r>
              <a:rPr lang="en-US">
                <a:ea typeface="Roboto"/>
              </a:rPr>
              <a:t>Weekend (Fri, Sat, Sun): 486</a:t>
            </a:r>
          </a:p>
        </p:txBody>
      </p:sp>
    </p:spTree>
    <p:extLst>
      <p:ext uri="{BB962C8B-B14F-4D97-AF65-F5344CB8AC3E}">
        <p14:creationId xmlns:p14="http://schemas.microsoft.com/office/powerpoint/2010/main" val="410034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sz="4200">
                <a:latin typeface="Action NBA  Bold"/>
              </a:rPr>
              <a:t>Count of Games by Day (Oct-Dec vs. Jan-Apr)</a:t>
            </a:r>
            <a:endParaRPr lang="en-US" sz="4200"/>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endParaRPr lang="en-US" sz="2600" b="1">
              <a:solidFill>
                <a:schemeClr val="tx1"/>
              </a:solidFill>
              <a:ea typeface="Roboto"/>
            </a:endParaRPr>
          </a:p>
          <a:p>
            <a:pPr marL="0" indent="0">
              <a:buNone/>
            </a:pPr>
            <a:endParaRPr lang="en-US" sz="2600" b="1">
              <a:solidFill>
                <a:schemeClr val="tx1"/>
              </a:solidFill>
              <a:ea typeface="Roboto"/>
            </a:endParaRPr>
          </a:p>
          <a:p>
            <a:pPr>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sp>
        <p:nvSpPr>
          <p:cNvPr id="8" name="TextBox 7">
            <a:extLst>
              <a:ext uri="{FF2B5EF4-FFF2-40B4-BE49-F238E27FC236}">
                <a16:creationId xmlns:a16="http://schemas.microsoft.com/office/drawing/2014/main" id="{B21C67E2-B2FF-4C89-88E9-516D698BF4D3}"/>
              </a:ext>
            </a:extLst>
          </p:cNvPr>
          <p:cNvSpPr txBox="1"/>
          <p:nvPr/>
        </p:nvSpPr>
        <p:spPr>
          <a:xfrm>
            <a:off x="1272386" y="6094977"/>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284</a:t>
            </a:r>
          </a:p>
          <a:p>
            <a:r>
              <a:rPr lang="en-US">
                <a:ea typeface="Roboto"/>
              </a:rPr>
              <a:t>Weekend (Fri, Sat, Sun): 263</a:t>
            </a:r>
          </a:p>
        </p:txBody>
      </p:sp>
      <p:sp>
        <p:nvSpPr>
          <p:cNvPr id="10" name="TextBox 9">
            <a:extLst>
              <a:ext uri="{FF2B5EF4-FFF2-40B4-BE49-F238E27FC236}">
                <a16:creationId xmlns:a16="http://schemas.microsoft.com/office/drawing/2014/main" id="{1475583F-BE32-44D0-A837-86F413E50CCC}"/>
              </a:ext>
            </a:extLst>
          </p:cNvPr>
          <p:cNvSpPr txBox="1"/>
          <p:nvPr/>
        </p:nvSpPr>
        <p:spPr>
          <a:xfrm>
            <a:off x="7321336" y="6093954"/>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376</a:t>
            </a:r>
          </a:p>
          <a:p>
            <a:r>
              <a:rPr lang="en-US">
                <a:ea typeface="Roboto"/>
              </a:rPr>
              <a:t>Weekend (Fri, Sat, Sun): 304</a:t>
            </a:r>
          </a:p>
        </p:txBody>
      </p:sp>
      <p:pic>
        <p:nvPicPr>
          <p:cNvPr id="11" name="Picture 11" descr="Chart, bar chart, histogram&#10;&#10;Description automatically generated">
            <a:extLst>
              <a:ext uri="{FF2B5EF4-FFF2-40B4-BE49-F238E27FC236}">
                <a16:creationId xmlns:a16="http://schemas.microsoft.com/office/drawing/2014/main" id="{F0FB4F93-08C9-49E1-ADD6-69B783AFCAC2}"/>
              </a:ext>
            </a:extLst>
          </p:cNvPr>
          <p:cNvPicPr>
            <a:picLocks noChangeAspect="1"/>
          </p:cNvPicPr>
          <p:nvPr/>
        </p:nvPicPr>
        <p:blipFill>
          <a:blip r:embed="rId3"/>
          <a:stretch>
            <a:fillRect/>
          </a:stretch>
        </p:blipFill>
        <p:spPr>
          <a:xfrm>
            <a:off x="6062546" y="1334698"/>
            <a:ext cx="5865541" cy="4416274"/>
          </a:xfrm>
          <a:prstGeom prst="rect">
            <a:avLst/>
          </a:prstGeom>
        </p:spPr>
      </p:pic>
      <p:pic>
        <p:nvPicPr>
          <p:cNvPr id="12" name="Picture 12" descr="Chart, bar chart&#10;&#10;Description automatically generated">
            <a:extLst>
              <a:ext uri="{FF2B5EF4-FFF2-40B4-BE49-F238E27FC236}">
                <a16:creationId xmlns:a16="http://schemas.microsoft.com/office/drawing/2014/main" id="{B5D1EDB7-FDFF-44FA-950A-3A7D8C9CB628}"/>
              </a:ext>
            </a:extLst>
          </p:cNvPr>
          <p:cNvPicPr>
            <a:picLocks noChangeAspect="1"/>
          </p:cNvPicPr>
          <p:nvPr/>
        </p:nvPicPr>
        <p:blipFill>
          <a:blip r:embed="rId4"/>
          <a:stretch>
            <a:fillRect/>
          </a:stretch>
        </p:blipFill>
        <p:spPr>
          <a:xfrm>
            <a:off x="143108" y="1348637"/>
            <a:ext cx="5846956" cy="4402336"/>
          </a:xfrm>
          <a:prstGeom prst="rect">
            <a:avLst/>
          </a:prstGeom>
        </p:spPr>
      </p:pic>
    </p:spTree>
    <p:extLst>
      <p:ext uri="{BB962C8B-B14F-4D97-AF65-F5344CB8AC3E}">
        <p14:creationId xmlns:p14="http://schemas.microsoft.com/office/powerpoint/2010/main" val="133837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sz="4200">
                <a:latin typeface="Action NBA  Bold"/>
              </a:rPr>
              <a:t>Count of Games by Day (Oct-Dec vs. Jan-Apr)</a:t>
            </a:r>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endParaRPr lang="en-US" sz="2600" b="1">
              <a:solidFill>
                <a:schemeClr val="tx1"/>
              </a:solidFill>
              <a:ea typeface="Roboto"/>
            </a:endParaRPr>
          </a:p>
          <a:p>
            <a:pPr marL="0" indent="0">
              <a:buNone/>
            </a:pPr>
            <a:endParaRPr lang="en-US" sz="2600" b="1">
              <a:solidFill>
                <a:schemeClr val="tx1"/>
              </a:solidFill>
              <a:ea typeface="Roboto"/>
            </a:endParaRPr>
          </a:p>
          <a:p>
            <a:pPr>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sp>
        <p:nvSpPr>
          <p:cNvPr id="8" name="TextBox 7">
            <a:extLst>
              <a:ext uri="{FF2B5EF4-FFF2-40B4-BE49-F238E27FC236}">
                <a16:creationId xmlns:a16="http://schemas.microsoft.com/office/drawing/2014/main" id="{B21C67E2-B2FF-4C89-88E9-516D698BF4D3}"/>
              </a:ext>
            </a:extLst>
          </p:cNvPr>
          <p:cNvSpPr txBox="1"/>
          <p:nvPr/>
        </p:nvSpPr>
        <p:spPr>
          <a:xfrm>
            <a:off x="1272386" y="6094977"/>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264</a:t>
            </a:r>
          </a:p>
          <a:p>
            <a:r>
              <a:rPr lang="en-US">
                <a:ea typeface="Roboto"/>
              </a:rPr>
              <a:t>Weekend (Fri, Sat, Sun): 238</a:t>
            </a:r>
          </a:p>
        </p:txBody>
      </p:sp>
      <p:sp>
        <p:nvSpPr>
          <p:cNvPr id="10" name="TextBox 9">
            <a:extLst>
              <a:ext uri="{FF2B5EF4-FFF2-40B4-BE49-F238E27FC236}">
                <a16:creationId xmlns:a16="http://schemas.microsoft.com/office/drawing/2014/main" id="{1475583F-BE32-44D0-A837-86F413E50CCC}"/>
              </a:ext>
            </a:extLst>
          </p:cNvPr>
          <p:cNvSpPr txBox="1"/>
          <p:nvPr/>
        </p:nvSpPr>
        <p:spPr>
          <a:xfrm>
            <a:off x="7321336" y="6093954"/>
            <a:ext cx="35819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Weekdays: 258</a:t>
            </a:r>
          </a:p>
          <a:p>
            <a:r>
              <a:rPr lang="en-US">
                <a:ea typeface="Roboto"/>
              </a:rPr>
              <a:t>Weekend (Fri, Sat, Sun): 209</a:t>
            </a:r>
          </a:p>
        </p:txBody>
      </p:sp>
      <p:pic>
        <p:nvPicPr>
          <p:cNvPr id="9" name="Picture 10" descr="Chart, bar chart, histogram&#10;&#10;Description automatically generated">
            <a:extLst>
              <a:ext uri="{FF2B5EF4-FFF2-40B4-BE49-F238E27FC236}">
                <a16:creationId xmlns:a16="http://schemas.microsoft.com/office/drawing/2014/main" id="{30305CF5-B26C-46F5-B094-3ADEA070D314}"/>
              </a:ext>
            </a:extLst>
          </p:cNvPr>
          <p:cNvPicPr>
            <a:picLocks noChangeAspect="1"/>
          </p:cNvPicPr>
          <p:nvPr/>
        </p:nvPicPr>
        <p:blipFill>
          <a:blip r:embed="rId3"/>
          <a:stretch>
            <a:fillRect/>
          </a:stretch>
        </p:blipFill>
        <p:spPr>
          <a:xfrm>
            <a:off x="6183351" y="1343991"/>
            <a:ext cx="5805139" cy="4369811"/>
          </a:xfrm>
          <a:prstGeom prst="rect">
            <a:avLst/>
          </a:prstGeom>
        </p:spPr>
      </p:pic>
      <p:pic>
        <p:nvPicPr>
          <p:cNvPr id="11" name="Picture 11" descr="Chart, bar chart&#10;&#10;Description automatically generated">
            <a:extLst>
              <a:ext uri="{FF2B5EF4-FFF2-40B4-BE49-F238E27FC236}">
                <a16:creationId xmlns:a16="http://schemas.microsoft.com/office/drawing/2014/main" id="{7936240C-73A1-4E9E-8B1F-C06B48A6ABF3}"/>
              </a:ext>
            </a:extLst>
          </p:cNvPr>
          <p:cNvPicPr>
            <a:picLocks noChangeAspect="1"/>
          </p:cNvPicPr>
          <p:nvPr/>
        </p:nvPicPr>
        <p:blipFill>
          <a:blip r:embed="rId4"/>
          <a:stretch>
            <a:fillRect/>
          </a:stretch>
        </p:blipFill>
        <p:spPr>
          <a:xfrm>
            <a:off x="161693" y="1357930"/>
            <a:ext cx="5781907" cy="4355872"/>
          </a:xfrm>
          <a:prstGeom prst="rect">
            <a:avLst/>
          </a:prstGeom>
        </p:spPr>
      </p:pic>
    </p:spTree>
    <p:extLst>
      <p:ext uri="{BB962C8B-B14F-4D97-AF65-F5344CB8AC3E}">
        <p14:creationId xmlns:p14="http://schemas.microsoft.com/office/powerpoint/2010/main" val="357900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a:xfrm>
            <a:off x="4254364" y="389469"/>
            <a:ext cx="3685032" cy="1608328"/>
          </a:xfrm>
        </p:spPr>
        <p:txBody>
          <a:bodyPr vert="horz" lIns="91440" tIns="45720" rIns="91440" bIns="45720" rtlCol="0" anchor="ctr">
            <a:normAutofit/>
          </a:bodyPr>
          <a:lstStyle/>
          <a:p>
            <a:pPr algn="ctr">
              <a:lnSpc>
                <a:spcPct val="90000"/>
              </a:lnSpc>
            </a:pPr>
            <a:r>
              <a:rPr lang="en-US" sz="3600" kern="1200">
                <a:latin typeface="Action NBA  Bold"/>
              </a:rPr>
              <a:t>Ticket and </a:t>
            </a:r>
            <a:r>
              <a:rPr lang="en-US" sz="3600" kern="1200">
                <a:solidFill>
                  <a:srgbClr val="1D428A"/>
                </a:solidFill>
                <a:latin typeface="Action NBA  Bold"/>
              </a:rPr>
              <a:t>Viewership</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4301550" y="1054301"/>
            <a:ext cx="7238177" cy="894224"/>
          </a:xfrm>
        </p:spPr>
        <p:txBody>
          <a:bodyPr vert="horz" lIns="91440" tIns="45720" rIns="91440" bIns="45720" rtlCol="0" anchor="ctr">
            <a:normAutofit/>
          </a:bodyPr>
          <a:lstStyle/>
          <a:p>
            <a:pPr marL="0" indent="0" algn="ctr">
              <a:buNone/>
            </a:pPr>
            <a:endParaRPr lang="en-US" sz="2000" b="1">
              <a:solidFill>
                <a:schemeClr val="tx1"/>
              </a:solidFill>
              <a:ea typeface="Roboto"/>
            </a:endParaRPr>
          </a:p>
          <a:p>
            <a:pPr marL="0"/>
            <a:endParaRPr lang="en-US" sz="2000" b="1">
              <a:solidFill>
                <a:schemeClr val="tx1"/>
              </a:solidFill>
            </a:endParaRPr>
          </a:p>
        </p:txBody>
      </p:sp>
      <p:sp>
        <p:nvSpPr>
          <p:cNvPr id="12" name="Rectangle 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Chart, box and whisker chart&#10;&#10;Description automatically generated">
            <a:extLst>
              <a:ext uri="{FF2B5EF4-FFF2-40B4-BE49-F238E27FC236}">
                <a16:creationId xmlns:a16="http://schemas.microsoft.com/office/drawing/2014/main" id="{CCE18A41-D3E2-4872-B8E9-7BCFF2C9DFDA}"/>
              </a:ext>
            </a:extLst>
          </p:cNvPr>
          <p:cNvPicPr>
            <a:picLocks noChangeAspect="1"/>
          </p:cNvPicPr>
          <p:nvPr/>
        </p:nvPicPr>
        <p:blipFill>
          <a:blip r:embed="rId3"/>
          <a:stretch>
            <a:fillRect/>
          </a:stretch>
        </p:blipFill>
        <p:spPr>
          <a:xfrm>
            <a:off x="933788" y="2742397"/>
            <a:ext cx="4389120" cy="3291840"/>
          </a:xfrm>
          <a:prstGeom prst="rect">
            <a:avLst/>
          </a:prstGeom>
        </p:spPr>
      </p:pic>
      <p:sp>
        <p:nvSpPr>
          <p:cNvPr id="1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9" descr="Chart, box and whisker chart&#10;&#10;Description automatically generated">
            <a:extLst>
              <a:ext uri="{FF2B5EF4-FFF2-40B4-BE49-F238E27FC236}">
                <a16:creationId xmlns:a16="http://schemas.microsoft.com/office/drawing/2014/main" id="{0DEFC1BC-391A-4502-A0A6-EEB587418C22}"/>
              </a:ext>
            </a:extLst>
          </p:cNvPr>
          <p:cNvPicPr>
            <a:picLocks noChangeAspect="1"/>
          </p:cNvPicPr>
          <p:nvPr/>
        </p:nvPicPr>
        <p:blipFill>
          <a:blip r:embed="rId4"/>
          <a:stretch>
            <a:fillRect/>
          </a:stretch>
        </p:blipFill>
        <p:spPr>
          <a:xfrm>
            <a:off x="6869092" y="2742397"/>
            <a:ext cx="4389120" cy="3291840"/>
          </a:xfrm>
          <a:prstGeom prst="rect">
            <a:avLst/>
          </a:prstGeom>
        </p:spPr>
      </p:pic>
      <p:pic>
        <p:nvPicPr>
          <p:cNvPr id="18" name="Picture 19" descr="Table&#10;&#10;Description automatically generated">
            <a:extLst>
              <a:ext uri="{FF2B5EF4-FFF2-40B4-BE49-F238E27FC236}">
                <a16:creationId xmlns:a16="http://schemas.microsoft.com/office/drawing/2014/main" id="{5889EF4B-973F-4377-99B3-B51A3106C696}"/>
              </a:ext>
            </a:extLst>
          </p:cNvPr>
          <p:cNvPicPr>
            <a:picLocks noChangeAspect="1"/>
          </p:cNvPicPr>
          <p:nvPr/>
        </p:nvPicPr>
        <p:blipFill>
          <a:blip r:embed="rId5"/>
          <a:stretch>
            <a:fillRect/>
          </a:stretch>
        </p:blipFill>
        <p:spPr>
          <a:xfrm>
            <a:off x="8365635" y="69857"/>
            <a:ext cx="2743200" cy="2074689"/>
          </a:xfrm>
          <a:prstGeom prst="rect">
            <a:avLst/>
          </a:prstGeom>
        </p:spPr>
      </p:pic>
      <p:pic>
        <p:nvPicPr>
          <p:cNvPr id="20" name="Picture 26" descr="Table&#10;&#10;Description automatically generated">
            <a:extLst>
              <a:ext uri="{FF2B5EF4-FFF2-40B4-BE49-F238E27FC236}">
                <a16:creationId xmlns:a16="http://schemas.microsoft.com/office/drawing/2014/main" id="{26E3D18D-F6ED-44C6-B9FC-534367D5267F}"/>
              </a:ext>
            </a:extLst>
          </p:cNvPr>
          <p:cNvPicPr>
            <a:picLocks noChangeAspect="1"/>
          </p:cNvPicPr>
          <p:nvPr/>
        </p:nvPicPr>
        <p:blipFill>
          <a:blip r:embed="rId6"/>
          <a:stretch>
            <a:fillRect/>
          </a:stretch>
        </p:blipFill>
        <p:spPr>
          <a:xfrm>
            <a:off x="1083165" y="69856"/>
            <a:ext cx="2743200" cy="2074689"/>
          </a:xfrm>
          <a:prstGeom prst="rect">
            <a:avLst/>
          </a:prstGeom>
        </p:spPr>
      </p:pic>
    </p:spTree>
    <p:extLst>
      <p:ext uri="{BB962C8B-B14F-4D97-AF65-F5344CB8AC3E}">
        <p14:creationId xmlns:p14="http://schemas.microsoft.com/office/powerpoint/2010/main" val="3277782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D462EE7E-14DF-497D-AE08-F6623DB88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a:xfrm>
            <a:off x="9743393" y="2753071"/>
            <a:ext cx="3507415" cy="1346693"/>
          </a:xfrm>
        </p:spPr>
        <p:txBody>
          <a:bodyPr vert="horz" lIns="91440" tIns="45720" rIns="91440" bIns="45720" rtlCol="0" anchor="ctr">
            <a:normAutofit/>
          </a:bodyPr>
          <a:lstStyle/>
          <a:p>
            <a:pPr>
              <a:lnSpc>
                <a:spcPct val="90000"/>
              </a:lnSpc>
            </a:pPr>
            <a:r>
              <a:rPr lang="en-US" sz="3600" kern="1200">
                <a:solidFill>
                  <a:schemeClr val="tx1"/>
                </a:solidFill>
                <a:latin typeface="+mj-lt"/>
              </a:rPr>
              <a:t>Ticket and Viewership</a:t>
            </a:r>
          </a:p>
        </p:txBody>
      </p:sp>
      <p:sp>
        <p:nvSpPr>
          <p:cNvPr id="23" name="Rectangle 22">
            <a:extLst>
              <a:ext uri="{FF2B5EF4-FFF2-40B4-BE49-F238E27FC236}">
                <a16:creationId xmlns:a16="http://schemas.microsoft.com/office/drawing/2014/main" id="{A2CBBA37-ED57-439D-B76E-5DF57120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art, box and whisker chart&#10;&#10;Description automatically generated">
            <a:extLst>
              <a:ext uri="{FF2B5EF4-FFF2-40B4-BE49-F238E27FC236}">
                <a16:creationId xmlns:a16="http://schemas.microsoft.com/office/drawing/2014/main" id="{38575C93-9FC0-4169-8641-4FD44EFC553D}"/>
              </a:ext>
            </a:extLst>
          </p:cNvPr>
          <p:cNvPicPr>
            <a:picLocks noChangeAspect="1"/>
          </p:cNvPicPr>
          <p:nvPr/>
        </p:nvPicPr>
        <p:blipFill>
          <a:blip r:embed="rId3"/>
          <a:stretch>
            <a:fillRect/>
          </a:stretch>
        </p:blipFill>
        <p:spPr>
          <a:xfrm>
            <a:off x="1026181" y="3563988"/>
            <a:ext cx="4209056" cy="3150400"/>
          </a:xfrm>
          <a:prstGeom prst="rect">
            <a:avLst/>
          </a:prstGeom>
          <a:effectLst>
            <a:outerShdw blurRad="406400" dist="317500" dir="5400000" sx="89000" sy="89000" rotWithShape="0">
              <a:prstClr val="black">
                <a:alpha val="15000"/>
              </a:prstClr>
            </a:outerShdw>
          </a:effectLst>
        </p:spPr>
      </p:pic>
      <p:pic>
        <p:nvPicPr>
          <p:cNvPr id="8" name="Picture 8" descr="Chart, box and whisker chart&#10;&#10;Description automatically generated">
            <a:extLst>
              <a:ext uri="{FF2B5EF4-FFF2-40B4-BE49-F238E27FC236}">
                <a16:creationId xmlns:a16="http://schemas.microsoft.com/office/drawing/2014/main" id="{3B123032-837E-4A8B-8511-4516AB9D5773}"/>
              </a:ext>
            </a:extLst>
          </p:cNvPr>
          <p:cNvPicPr>
            <a:picLocks noChangeAspect="1"/>
          </p:cNvPicPr>
          <p:nvPr/>
        </p:nvPicPr>
        <p:blipFill>
          <a:blip r:embed="rId4"/>
          <a:stretch>
            <a:fillRect/>
          </a:stretch>
        </p:blipFill>
        <p:spPr>
          <a:xfrm>
            <a:off x="5399423" y="3525635"/>
            <a:ext cx="4243145" cy="3181080"/>
          </a:xfrm>
          <a:prstGeom prst="rect">
            <a:avLst/>
          </a:prstGeom>
          <a:effectLst>
            <a:outerShdw blurRad="406400" dist="317500" dir="5400000" sx="89000" sy="89000" rotWithShape="0">
              <a:prstClr val="black">
                <a:alpha val="15000"/>
              </a:prstClr>
            </a:outerShdw>
          </a:effectLst>
        </p:spPr>
      </p:pic>
      <p:pic>
        <p:nvPicPr>
          <p:cNvPr id="5" name="Picture 5" descr="Chart, box and whisker chart&#10;&#10;Description automatically generated">
            <a:extLst>
              <a:ext uri="{FF2B5EF4-FFF2-40B4-BE49-F238E27FC236}">
                <a16:creationId xmlns:a16="http://schemas.microsoft.com/office/drawing/2014/main" id="{39A4460A-BCB6-41DE-9966-ED847E45D977}"/>
              </a:ext>
            </a:extLst>
          </p:cNvPr>
          <p:cNvPicPr>
            <a:picLocks noChangeAspect="1"/>
          </p:cNvPicPr>
          <p:nvPr/>
        </p:nvPicPr>
        <p:blipFill>
          <a:blip r:embed="rId5"/>
          <a:stretch>
            <a:fillRect/>
          </a:stretch>
        </p:blipFill>
        <p:spPr>
          <a:xfrm>
            <a:off x="1053076" y="91310"/>
            <a:ext cx="4214170" cy="3165741"/>
          </a:xfrm>
          <a:prstGeom prst="rect">
            <a:avLst/>
          </a:prstGeom>
          <a:effectLst>
            <a:outerShdw blurRad="406400" dist="317500" dir="5400000" sx="89000" sy="89000" rotWithShape="0">
              <a:prstClr val="black">
                <a:alpha val="15000"/>
              </a:prstClr>
            </a:outerShdw>
          </a:effectLst>
        </p:spPr>
      </p:pic>
      <p:pic>
        <p:nvPicPr>
          <p:cNvPr id="6" name="Picture 6" descr="Chart, box and whisker chart&#10;&#10;Description automatically generated">
            <a:extLst>
              <a:ext uri="{FF2B5EF4-FFF2-40B4-BE49-F238E27FC236}">
                <a16:creationId xmlns:a16="http://schemas.microsoft.com/office/drawing/2014/main" id="{4C46FDEB-C7CF-447E-845C-1533808838BD}"/>
              </a:ext>
            </a:extLst>
          </p:cNvPr>
          <p:cNvPicPr>
            <a:picLocks noChangeAspect="1"/>
          </p:cNvPicPr>
          <p:nvPr/>
        </p:nvPicPr>
        <p:blipFill>
          <a:blip r:embed="rId6"/>
          <a:stretch>
            <a:fillRect/>
          </a:stretch>
        </p:blipFill>
        <p:spPr>
          <a:xfrm>
            <a:off x="5425329" y="82458"/>
            <a:ext cx="4247999" cy="3178328"/>
          </a:xfrm>
          <a:prstGeom prst="rect">
            <a:avLst/>
          </a:prstGeom>
          <a:effectLst>
            <a:outerShdw blurRad="406400" dist="317500" dir="5400000" sx="89000" sy="89000" rotWithShape="0">
              <a:prstClr val="black">
                <a:alpha val="15000"/>
              </a:prstClr>
            </a:outerShdw>
          </a:effectLst>
        </p:spPr>
      </p:pic>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7989259" y="2399100"/>
            <a:ext cx="3507415" cy="3645083"/>
          </a:xfrm>
        </p:spPr>
        <p:txBody>
          <a:bodyPr vert="horz" lIns="91440" tIns="45720" rIns="91440" bIns="45720" rtlCol="0">
            <a:normAutofit/>
          </a:bodyPr>
          <a:lstStyle/>
          <a:p>
            <a:pPr marL="0"/>
            <a:endParaRPr lang="en-US" sz="2000" b="1">
              <a:solidFill>
                <a:schemeClr val="tx1"/>
              </a:solidFill>
            </a:endParaRPr>
          </a:p>
          <a:p>
            <a:endParaRPr lang="en-US" sz="2000" b="1">
              <a:solidFill>
                <a:schemeClr val="tx1"/>
              </a:solidFill>
            </a:endParaRPr>
          </a:p>
          <a:p>
            <a:pPr marL="0"/>
            <a:endParaRPr lang="en-US" sz="2000" b="1">
              <a:solidFill>
                <a:schemeClr val="tx1"/>
              </a:solidFill>
            </a:endParaRPr>
          </a:p>
          <a:p>
            <a:pPr marL="0"/>
            <a:endParaRPr lang="en-US" sz="2000" b="1">
              <a:solidFill>
                <a:schemeClr val="tx1"/>
              </a:solidFill>
            </a:endParaRPr>
          </a:p>
        </p:txBody>
      </p:sp>
      <p:sp>
        <p:nvSpPr>
          <p:cNvPr id="20" name="TextBox 19">
            <a:extLst>
              <a:ext uri="{FF2B5EF4-FFF2-40B4-BE49-F238E27FC236}">
                <a16:creationId xmlns:a16="http://schemas.microsoft.com/office/drawing/2014/main" id="{C74F0A9D-9821-4D78-9ABE-818AE93A19FE}"/>
              </a:ext>
            </a:extLst>
          </p:cNvPr>
          <p:cNvSpPr txBox="1"/>
          <p:nvPr/>
        </p:nvSpPr>
        <p:spPr>
          <a:xfrm>
            <a:off x="995083" y="57639"/>
            <a:ext cx="12089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accent2"/>
                </a:solidFill>
              </a:rPr>
              <a:t>(Oct-Dec)</a:t>
            </a:r>
            <a:endParaRPr lang="en-US" sz="1600">
              <a:solidFill>
                <a:schemeClr val="accent2"/>
              </a:solidFill>
              <a:ea typeface="Roboto"/>
            </a:endParaRPr>
          </a:p>
        </p:txBody>
      </p:sp>
      <p:sp>
        <p:nvSpPr>
          <p:cNvPr id="24" name="TextBox 23">
            <a:extLst>
              <a:ext uri="{FF2B5EF4-FFF2-40B4-BE49-F238E27FC236}">
                <a16:creationId xmlns:a16="http://schemas.microsoft.com/office/drawing/2014/main" id="{75C7C150-DDBA-403C-B736-10D1967E0CAE}"/>
              </a:ext>
            </a:extLst>
          </p:cNvPr>
          <p:cNvSpPr txBox="1"/>
          <p:nvPr/>
        </p:nvSpPr>
        <p:spPr>
          <a:xfrm>
            <a:off x="5629836" y="57639"/>
            <a:ext cx="12089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accent2"/>
                </a:solidFill>
              </a:rPr>
              <a:t>(Oct-Dec)</a:t>
            </a:r>
            <a:endParaRPr lang="en-US" sz="1600">
              <a:solidFill>
                <a:schemeClr val="accent2"/>
              </a:solidFill>
              <a:ea typeface="Roboto"/>
            </a:endParaRPr>
          </a:p>
        </p:txBody>
      </p:sp>
      <p:sp>
        <p:nvSpPr>
          <p:cNvPr id="25" name="TextBox 24">
            <a:extLst>
              <a:ext uri="{FF2B5EF4-FFF2-40B4-BE49-F238E27FC236}">
                <a16:creationId xmlns:a16="http://schemas.microsoft.com/office/drawing/2014/main" id="{A8367709-38F2-4523-95D2-7A388B6135DE}"/>
              </a:ext>
            </a:extLst>
          </p:cNvPr>
          <p:cNvSpPr txBox="1"/>
          <p:nvPr/>
        </p:nvSpPr>
        <p:spPr>
          <a:xfrm>
            <a:off x="995082" y="3526979"/>
            <a:ext cx="12089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50"/>
                </a:solidFill>
              </a:rPr>
              <a:t>(Jan-Apr)</a:t>
            </a:r>
            <a:endParaRPr lang="en-US">
              <a:solidFill>
                <a:srgbClr val="00B050"/>
              </a:solidFill>
              <a:ea typeface="Roboto"/>
            </a:endParaRPr>
          </a:p>
        </p:txBody>
      </p:sp>
      <p:sp>
        <p:nvSpPr>
          <p:cNvPr id="26" name="TextBox 25">
            <a:extLst>
              <a:ext uri="{FF2B5EF4-FFF2-40B4-BE49-F238E27FC236}">
                <a16:creationId xmlns:a16="http://schemas.microsoft.com/office/drawing/2014/main" id="{C53364E7-DDDA-46AE-90E6-6D78BF5AFBE1}"/>
              </a:ext>
            </a:extLst>
          </p:cNvPr>
          <p:cNvSpPr txBox="1"/>
          <p:nvPr/>
        </p:nvSpPr>
        <p:spPr>
          <a:xfrm>
            <a:off x="5490882" y="3526979"/>
            <a:ext cx="12089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50"/>
                </a:solidFill>
              </a:rPr>
              <a:t>(Jan-Apr)</a:t>
            </a:r>
            <a:endParaRPr lang="en-US">
              <a:solidFill>
                <a:srgbClr val="00B050"/>
              </a:solidFill>
              <a:ea typeface="Roboto"/>
            </a:endParaRPr>
          </a:p>
        </p:txBody>
      </p:sp>
    </p:spTree>
    <p:extLst>
      <p:ext uri="{BB962C8B-B14F-4D97-AF65-F5344CB8AC3E}">
        <p14:creationId xmlns:p14="http://schemas.microsoft.com/office/powerpoint/2010/main" val="799475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5C90410-A19D-4002-8B73-CD616E8E0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00" y="376881"/>
            <a:ext cx="5036071" cy="58000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a:xfrm>
            <a:off x="827406" y="704088"/>
            <a:ext cx="4341886" cy="1188720"/>
          </a:xfrm>
        </p:spPr>
        <p:txBody>
          <a:bodyPr vert="horz" lIns="91440" tIns="45720" rIns="91440" bIns="45720" rtlCol="0" anchor="ctr">
            <a:normAutofit/>
          </a:bodyPr>
          <a:lstStyle/>
          <a:p>
            <a:pPr algn="ctr">
              <a:lnSpc>
                <a:spcPct val="90000"/>
              </a:lnSpc>
            </a:pPr>
            <a:r>
              <a:rPr lang="en-US" sz="3600" kern="1200">
                <a:solidFill>
                  <a:schemeClr val="bg1"/>
                </a:solidFill>
                <a:latin typeface="+mj-lt"/>
              </a:rPr>
              <a:t>Ticket and Viewership</a:t>
            </a:r>
            <a:endParaRPr lang="en-US">
              <a:solidFill>
                <a:schemeClr val="bg1"/>
              </a:solidFill>
            </a:endParaRPr>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827406" y="2066544"/>
            <a:ext cx="4341886" cy="3785616"/>
          </a:xfrm>
        </p:spPr>
        <p:txBody>
          <a:bodyPr vert="horz" lIns="91440" tIns="45720" rIns="91440" bIns="45720" rtlCol="0">
            <a:normAutofit/>
          </a:bodyPr>
          <a:lstStyle/>
          <a:p>
            <a:pPr marL="0"/>
            <a:endParaRPr lang="en-US" sz="2200" b="1">
              <a:solidFill>
                <a:schemeClr val="bg1"/>
              </a:solidFill>
            </a:endParaRPr>
          </a:p>
          <a:p>
            <a:endParaRPr lang="en-US" sz="2200" b="1">
              <a:solidFill>
                <a:schemeClr val="bg1"/>
              </a:solidFill>
            </a:endParaRPr>
          </a:p>
          <a:p>
            <a:pPr marL="0"/>
            <a:endParaRPr lang="en-US" sz="2200" b="1">
              <a:solidFill>
                <a:schemeClr val="bg1"/>
              </a:solidFill>
            </a:endParaRPr>
          </a:p>
          <a:p>
            <a:pPr marL="0"/>
            <a:endParaRPr lang="en-US" sz="2200" b="1">
              <a:solidFill>
                <a:schemeClr val="bg1"/>
              </a:solidFill>
            </a:endParaRPr>
          </a:p>
        </p:txBody>
      </p:sp>
      <p:pic>
        <p:nvPicPr>
          <p:cNvPr id="9" name="Picture 9" descr="Table&#10;&#10;Description automatically generated">
            <a:extLst>
              <a:ext uri="{FF2B5EF4-FFF2-40B4-BE49-F238E27FC236}">
                <a16:creationId xmlns:a16="http://schemas.microsoft.com/office/drawing/2014/main" id="{A8453C09-1130-47D0-A92E-254A7D3E2291}"/>
              </a:ext>
            </a:extLst>
          </p:cNvPr>
          <p:cNvPicPr>
            <a:picLocks noChangeAspect="1"/>
          </p:cNvPicPr>
          <p:nvPr/>
        </p:nvPicPr>
        <p:blipFill>
          <a:blip r:embed="rId3"/>
          <a:stretch>
            <a:fillRect/>
          </a:stretch>
        </p:blipFill>
        <p:spPr>
          <a:xfrm>
            <a:off x="5780498" y="703055"/>
            <a:ext cx="2898208" cy="2191922"/>
          </a:xfrm>
          <a:prstGeom prst="rect">
            <a:avLst/>
          </a:prstGeom>
        </p:spPr>
      </p:pic>
      <p:pic>
        <p:nvPicPr>
          <p:cNvPr id="10" name="Picture 10" descr="Table&#10;&#10;Description automatically generated">
            <a:extLst>
              <a:ext uri="{FF2B5EF4-FFF2-40B4-BE49-F238E27FC236}">
                <a16:creationId xmlns:a16="http://schemas.microsoft.com/office/drawing/2014/main" id="{0A8E26B6-912C-4A86-8F5C-79DB70C45FFC}"/>
              </a:ext>
            </a:extLst>
          </p:cNvPr>
          <p:cNvPicPr>
            <a:picLocks noChangeAspect="1"/>
          </p:cNvPicPr>
          <p:nvPr/>
        </p:nvPicPr>
        <p:blipFill>
          <a:blip r:embed="rId4"/>
          <a:stretch>
            <a:fillRect/>
          </a:stretch>
        </p:blipFill>
        <p:spPr>
          <a:xfrm>
            <a:off x="8857480" y="687712"/>
            <a:ext cx="2898208" cy="2191922"/>
          </a:xfrm>
          <a:prstGeom prst="rect">
            <a:avLst/>
          </a:prstGeom>
        </p:spPr>
      </p:pic>
      <p:pic>
        <p:nvPicPr>
          <p:cNvPr id="12" name="Picture 13" descr="Table&#10;&#10;Description automatically generated">
            <a:extLst>
              <a:ext uri="{FF2B5EF4-FFF2-40B4-BE49-F238E27FC236}">
                <a16:creationId xmlns:a16="http://schemas.microsoft.com/office/drawing/2014/main" id="{4810F99B-20E2-4E75-9C34-E694340D2B89}"/>
              </a:ext>
            </a:extLst>
          </p:cNvPr>
          <p:cNvPicPr>
            <a:picLocks noChangeAspect="1"/>
          </p:cNvPicPr>
          <p:nvPr/>
        </p:nvPicPr>
        <p:blipFill>
          <a:blip r:embed="rId5"/>
          <a:stretch>
            <a:fillRect/>
          </a:stretch>
        </p:blipFill>
        <p:spPr>
          <a:xfrm>
            <a:off x="8859181" y="3616077"/>
            <a:ext cx="2898208" cy="2191922"/>
          </a:xfrm>
          <a:prstGeom prst="rect">
            <a:avLst/>
          </a:prstGeom>
        </p:spPr>
      </p:pic>
      <p:pic>
        <p:nvPicPr>
          <p:cNvPr id="11" name="Picture 11" descr="Table&#10;&#10;Description automatically generated">
            <a:extLst>
              <a:ext uri="{FF2B5EF4-FFF2-40B4-BE49-F238E27FC236}">
                <a16:creationId xmlns:a16="http://schemas.microsoft.com/office/drawing/2014/main" id="{0C944F68-4B32-4545-9793-D164D9E67B1A}"/>
              </a:ext>
            </a:extLst>
          </p:cNvPr>
          <p:cNvPicPr>
            <a:picLocks noChangeAspect="1"/>
          </p:cNvPicPr>
          <p:nvPr/>
        </p:nvPicPr>
        <p:blipFill>
          <a:blip r:embed="rId6"/>
          <a:stretch>
            <a:fillRect/>
          </a:stretch>
        </p:blipFill>
        <p:spPr>
          <a:xfrm>
            <a:off x="5790518" y="3666420"/>
            <a:ext cx="2886797" cy="2183291"/>
          </a:xfrm>
          <a:prstGeom prst="rect">
            <a:avLst/>
          </a:prstGeom>
        </p:spPr>
      </p:pic>
      <p:sp>
        <p:nvSpPr>
          <p:cNvPr id="2" name="TextBox 1">
            <a:extLst>
              <a:ext uri="{FF2B5EF4-FFF2-40B4-BE49-F238E27FC236}">
                <a16:creationId xmlns:a16="http://schemas.microsoft.com/office/drawing/2014/main" id="{B861A2BD-D2C7-4BA1-B6F5-04D24150639C}"/>
              </a:ext>
            </a:extLst>
          </p:cNvPr>
          <p:cNvSpPr txBox="1"/>
          <p:nvPr/>
        </p:nvSpPr>
        <p:spPr>
          <a:xfrm>
            <a:off x="8938414" y="3211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Viewership </a:t>
            </a:r>
            <a:r>
              <a:rPr lang="en-US">
                <a:solidFill>
                  <a:srgbClr val="FF0000"/>
                </a:solidFill>
              </a:rPr>
              <a:t>(Oct-Dec)</a:t>
            </a:r>
            <a:endParaRPr lang="en-US">
              <a:solidFill>
                <a:srgbClr val="FF0000"/>
              </a:solidFill>
              <a:ea typeface="Roboto"/>
            </a:endParaRPr>
          </a:p>
        </p:txBody>
      </p:sp>
      <p:sp>
        <p:nvSpPr>
          <p:cNvPr id="15" name="TextBox 14">
            <a:extLst>
              <a:ext uri="{FF2B5EF4-FFF2-40B4-BE49-F238E27FC236}">
                <a16:creationId xmlns:a16="http://schemas.microsoft.com/office/drawing/2014/main" id="{7D4B295E-6F8F-47F4-A23B-FE979EF63606}"/>
              </a:ext>
            </a:extLst>
          </p:cNvPr>
          <p:cNvSpPr txBox="1"/>
          <p:nvPr/>
        </p:nvSpPr>
        <p:spPr>
          <a:xfrm>
            <a:off x="5859729" y="3365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Ticket </a:t>
            </a:r>
            <a:r>
              <a:rPr lang="en-US">
                <a:solidFill>
                  <a:srgbClr val="FF0000"/>
                </a:solidFill>
              </a:rPr>
              <a:t>(Oct-Dec)</a:t>
            </a:r>
          </a:p>
        </p:txBody>
      </p:sp>
      <p:sp>
        <p:nvSpPr>
          <p:cNvPr id="16" name="TextBox 15">
            <a:extLst>
              <a:ext uri="{FF2B5EF4-FFF2-40B4-BE49-F238E27FC236}">
                <a16:creationId xmlns:a16="http://schemas.microsoft.com/office/drawing/2014/main" id="{134DD108-8208-4958-AB6C-200D005B039A}"/>
              </a:ext>
            </a:extLst>
          </p:cNvPr>
          <p:cNvSpPr txBox="1"/>
          <p:nvPr/>
        </p:nvSpPr>
        <p:spPr>
          <a:xfrm>
            <a:off x="5859728" y="324642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Ticket </a:t>
            </a:r>
            <a:r>
              <a:rPr lang="en-US">
                <a:solidFill>
                  <a:srgbClr val="00B050"/>
                </a:solidFill>
              </a:rPr>
              <a:t>(Jan-Apr)</a:t>
            </a:r>
            <a:endParaRPr lang="en-US">
              <a:solidFill>
                <a:srgbClr val="00B050"/>
              </a:solidFill>
              <a:ea typeface="Roboto"/>
            </a:endParaRPr>
          </a:p>
        </p:txBody>
      </p:sp>
      <p:sp>
        <p:nvSpPr>
          <p:cNvPr id="18" name="TextBox 17">
            <a:extLst>
              <a:ext uri="{FF2B5EF4-FFF2-40B4-BE49-F238E27FC236}">
                <a16:creationId xmlns:a16="http://schemas.microsoft.com/office/drawing/2014/main" id="{9C8D1D5E-F71A-4E48-A160-1B61CFB51527}"/>
              </a:ext>
            </a:extLst>
          </p:cNvPr>
          <p:cNvSpPr txBox="1"/>
          <p:nvPr/>
        </p:nvSpPr>
        <p:spPr>
          <a:xfrm>
            <a:off x="8938412" y="32464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Viewership </a:t>
            </a:r>
            <a:r>
              <a:rPr lang="en-US">
                <a:solidFill>
                  <a:srgbClr val="00B050"/>
                </a:solidFill>
              </a:rPr>
              <a:t>(Jan-Apr)</a:t>
            </a:r>
            <a:endParaRPr lang="en-US">
              <a:solidFill>
                <a:srgbClr val="00B050"/>
              </a:solidFill>
              <a:ea typeface="Roboto"/>
            </a:endParaRPr>
          </a:p>
        </p:txBody>
      </p:sp>
      <p:sp>
        <p:nvSpPr>
          <p:cNvPr id="19" name="TextBox 18">
            <a:extLst>
              <a:ext uri="{FF2B5EF4-FFF2-40B4-BE49-F238E27FC236}">
                <a16:creationId xmlns:a16="http://schemas.microsoft.com/office/drawing/2014/main" id="{1262BA0A-A18F-4538-9DDD-B1EECABAC315}"/>
              </a:ext>
            </a:extLst>
          </p:cNvPr>
          <p:cNvSpPr txBox="1"/>
          <p:nvPr/>
        </p:nvSpPr>
        <p:spPr>
          <a:xfrm>
            <a:off x="1031705" y="2898348"/>
            <a:ext cx="38478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ea typeface="Roboto"/>
              </a:rPr>
              <a:t>Mean of Ticketing and Viewership in different time periods</a:t>
            </a:r>
            <a:endParaRPr lang="en-US"/>
          </a:p>
        </p:txBody>
      </p:sp>
    </p:spTree>
    <p:extLst>
      <p:ext uri="{BB962C8B-B14F-4D97-AF65-F5344CB8AC3E}">
        <p14:creationId xmlns:p14="http://schemas.microsoft.com/office/powerpoint/2010/main" val="3459536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AA0DDC-CF46-4D60-B05E-B4E252735794}"/>
              </a:ext>
            </a:extLst>
          </p:cNvPr>
          <p:cNvSpPr>
            <a:spLocks noGrp="1"/>
          </p:cNvSpPr>
          <p:nvPr>
            <p:ph type="pic" sz="quarter" idx="10"/>
          </p:nvPr>
        </p:nvSpPr>
        <p:spPr/>
      </p:sp>
      <p:sp>
        <p:nvSpPr>
          <p:cNvPr id="4" name="Subtitle 3">
            <a:extLst>
              <a:ext uri="{FF2B5EF4-FFF2-40B4-BE49-F238E27FC236}">
                <a16:creationId xmlns:a16="http://schemas.microsoft.com/office/drawing/2014/main" id="{46C61598-118B-47D4-BC4D-10617E07EBC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524CF8-2AC0-443E-993E-63E45A16F9BE}"/>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7310A216-5D12-4357-96F7-B69014A781A1}"/>
              </a:ext>
            </a:extLst>
          </p:cNvPr>
          <p:cNvSpPr>
            <a:spLocks noGrp="1"/>
          </p:cNvSpPr>
          <p:nvPr>
            <p:ph type="title"/>
          </p:nvPr>
        </p:nvSpPr>
        <p:spPr>
          <a:xfrm>
            <a:off x="384049" y="5140152"/>
            <a:ext cx="11633345" cy="874238"/>
          </a:xfrm>
        </p:spPr>
        <p:txBody>
          <a:bodyPr/>
          <a:lstStyle/>
          <a:p>
            <a:r>
              <a:rPr lang="en-US">
                <a:latin typeface="Action NBA  Bold"/>
              </a:rPr>
              <a:t>Competitiveness &amp; "A+ Games"</a:t>
            </a:r>
            <a:endParaRPr lang="en-US"/>
          </a:p>
        </p:txBody>
      </p:sp>
    </p:spTree>
    <p:extLst>
      <p:ext uri="{BB962C8B-B14F-4D97-AF65-F5344CB8AC3E}">
        <p14:creationId xmlns:p14="http://schemas.microsoft.com/office/powerpoint/2010/main" val="421111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68AD8-35B0-4B0A-923A-F0FA8104A7F9}"/>
              </a:ext>
            </a:extLst>
          </p:cNvPr>
          <p:cNvSpPr>
            <a:spLocks noGrp="1"/>
          </p:cNvSpPr>
          <p:nvPr>
            <p:ph type="title"/>
          </p:nvPr>
        </p:nvSpPr>
        <p:spPr>
          <a:xfrm>
            <a:off x="384048" y="212434"/>
            <a:ext cx="11426952" cy="645316"/>
          </a:xfrm>
        </p:spPr>
        <p:txBody>
          <a:bodyPr/>
          <a:lstStyle/>
          <a:p>
            <a:r>
              <a:rPr lang="en-US">
                <a:latin typeface="Action NBA  Bold"/>
              </a:rPr>
              <a:t>Score Difference </a:t>
            </a:r>
            <a:endParaRPr lang="en-US"/>
          </a:p>
        </p:txBody>
      </p:sp>
      <p:pic>
        <p:nvPicPr>
          <p:cNvPr id="6" name="Picture 6" descr="Chart, scatter chart&#10;&#10;Description automatically generated">
            <a:extLst>
              <a:ext uri="{FF2B5EF4-FFF2-40B4-BE49-F238E27FC236}">
                <a16:creationId xmlns:a16="http://schemas.microsoft.com/office/drawing/2014/main" id="{F58A1154-F51B-4C11-9DD3-4EEC1C55012B}"/>
              </a:ext>
            </a:extLst>
          </p:cNvPr>
          <p:cNvPicPr>
            <a:picLocks noGrp="1" noChangeAspect="1"/>
          </p:cNvPicPr>
          <p:nvPr>
            <p:ph idx="1"/>
          </p:nvPr>
        </p:nvPicPr>
        <p:blipFill>
          <a:blip r:embed="rId2"/>
          <a:stretch>
            <a:fillRect/>
          </a:stretch>
        </p:blipFill>
        <p:spPr>
          <a:xfrm>
            <a:off x="441922" y="2208143"/>
            <a:ext cx="10909139" cy="3691199"/>
          </a:xfrm>
        </p:spPr>
      </p:pic>
      <p:sp>
        <p:nvSpPr>
          <p:cNvPr id="3" name="Text Placeholder 2">
            <a:extLst>
              <a:ext uri="{FF2B5EF4-FFF2-40B4-BE49-F238E27FC236}">
                <a16:creationId xmlns:a16="http://schemas.microsoft.com/office/drawing/2014/main" id="{0D8C9199-0317-40B0-A2F6-D0CC72FCF379}"/>
              </a:ext>
            </a:extLst>
          </p:cNvPr>
          <p:cNvSpPr>
            <a:spLocks noGrp="1"/>
          </p:cNvSpPr>
          <p:nvPr>
            <p:ph type="subTitle" idx="13"/>
          </p:nvPr>
        </p:nvSpPr>
        <p:spPr>
          <a:xfrm>
            <a:off x="384048" y="862368"/>
            <a:ext cx="11430000" cy="387798"/>
          </a:xfrm>
        </p:spPr>
        <p:txBody>
          <a:bodyPr vert="horz" lIns="0" tIns="0" rIns="0" bIns="0" rtlCol="0" anchor="t">
            <a:noAutofit/>
          </a:bodyPr>
          <a:lstStyle/>
          <a:p>
            <a:r>
              <a:rPr lang="en-US"/>
              <a:t>Does competitiveness of the game increase viewership ratings? Create and analyze the 'Score_Diff' column to assess competitiveness during the game itself. </a:t>
            </a:r>
          </a:p>
          <a:p>
            <a:r>
              <a:rPr lang="en-US"/>
              <a:t>As score gets closer or potentially goes into OT, does TV viewership increase? </a:t>
            </a:r>
            <a:br>
              <a:rPr lang="en-US"/>
            </a:br>
            <a:endParaRPr lang="en-US">
              <a:ea typeface="Roboto"/>
            </a:endParaRPr>
          </a:p>
          <a:p>
            <a:endParaRPr lang="en-US">
              <a:ea typeface="Roboto"/>
            </a:endParaRPr>
          </a:p>
        </p:txBody>
      </p:sp>
      <p:sp>
        <p:nvSpPr>
          <p:cNvPr id="8" name="Text Placeholder 2">
            <a:extLst>
              <a:ext uri="{FF2B5EF4-FFF2-40B4-BE49-F238E27FC236}">
                <a16:creationId xmlns:a16="http://schemas.microsoft.com/office/drawing/2014/main" id="{DC5D2253-EF2E-49CE-B1E5-6AEB1134FFA9}"/>
              </a:ext>
            </a:extLst>
          </p:cNvPr>
          <p:cNvSpPr txBox="1">
            <a:spLocks/>
          </p:cNvSpPr>
          <p:nvPr/>
        </p:nvSpPr>
        <p:spPr bwMode="gray">
          <a:xfrm>
            <a:off x="497866" y="6310185"/>
            <a:ext cx="11430000" cy="850785"/>
          </a:xfrm>
          <a:prstGeom prst="rect">
            <a:avLst/>
          </a:prstGeom>
        </p:spPr>
        <p:txBody>
          <a:bodyPr vert="horz" lIns="0" tIns="0" rIns="0" bIns="0" rtlCol="0" anchor="t">
            <a:noAutofit/>
          </a:bodyPr>
          <a:lstStyle>
            <a:lvl1pPr marL="0" indent="0" algn="l" defTabSz="914400" rtl="0" eaLnBrk="1" latinLnBrk="0" hangingPunct="1">
              <a:lnSpc>
                <a:spcPct val="90000"/>
              </a:lnSpc>
              <a:spcBef>
                <a:spcPts val="2000"/>
              </a:spcBef>
              <a:buFont typeface="Arial" panose="020B0604020202020204" pitchFamily="34" charset="0"/>
              <a:buNone/>
              <a:defRPr lang="en-US" sz="2400" b="1" kern="1200" dirty="0">
                <a:solidFill>
                  <a:schemeClr val="accent3"/>
                </a:solidFill>
                <a:latin typeface="+mn-lt"/>
                <a:ea typeface="+mn-ea"/>
                <a:cs typeface="+mn-cs"/>
              </a:defRPr>
            </a:lvl1pPr>
            <a:lvl2pPr marL="457200" indent="-228600" algn="l" defTabSz="914400" rtl="0" eaLnBrk="1" latinLnBrk="0" hangingPunct="1">
              <a:lnSpc>
                <a:spcPct val="90000"/>
              </a:lnSpc>
              <a:spcBef>
                <a:spcPts val="800"/>
              </a:spcBef>
              <a:buFont typeface="Roboto" pitchFamily="2" charset="0"/>
              <a:buChar char="−"/>
              <a:defRPr sz="2400" kern="1200">
                <a:solidFill>
                  <a:schemeClr val="accent3"/>
                </a:solidFill>
                <a:latin typeface="+mn-lt"/>
                <a:ea typeface="+mn-ea"/>
                <a:cs typeface="+mn-cs"/>
              </a:defRPr>
            </a:lvl2pPr>
            <a:lvl3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accent3"/>
                </a:solidFill>
                <a:latin typeface="+mn-lt"/>
                <a:ea typeface="+mn-ea"/>
                <a:cs typeface="+mn-cs"/>
              </a:defRPr>
            </a:lvl3pPr>
            <a:lvl4pPr marL="914400" indent="-228600" algn="l" defTabSz="914400" rtl="0" eaLnBrk="1" latinLnBrk="0" hangingPunct="1">
              <a:lnSpc>
                <a:spcPct val="90000"/>
              </a:lnSpc>
              <a:spcBef>
                <a:spcPts val="600"/>
              </a:spcBef>
              <a:buFont typeface="Roboto" pitchFamily="2" charset="0"/>
              <a:buChar char="−"/>
              <a:defRPr sz="2000" kern="1200">
                <a:solidFill>
                  <a:schemeClr val="accent3"/>
                </a:solidFill>
                <a:latin typeface="+mn-lt"/>
                <a:ea typeface="+mn-ea"/>
                <a:cs typeface="+mn-cs"/>
              </a:defRPr>
            </a:lvl4pPr>
            <a:lvl5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accent3"/>
                </a:solidFill>
                <a:latin typeface="+mn-lt"/>
                <a:ea typeface="+mn-ea"/>
                <a:cs typeface="+mn-cs"/>
              </a:defRPr>
            </a:lvl5pPr>
            <a:lvl6pPr marL="0" indent="0" algn="l" defTabSz="914400" rtl="0" eaLnBrk="1" latinLnBrk="0" hangingPunct="1">
              <a:lnSpc>
                <a:spcPct val="90000"/>
              </a:lnSpc>
              <a:spcBef>
                <a:spcPts val="2000"/>
              </a:spcBef>
              <a:spcAft>
                <a:spcPts val="200"/>
              </a:spcAft>
              <a:buFont typeface="Roboto-Regular" charset="0"/>
              <a:buChar char="​"/>
              <a:tabLst/>
              <a:defRPr sz="3600" kern="100" spc="100" baseline="0">
                <a:solidFill>
                  <a:schemeClr val="accent3"/>
                </a:solidFill>
                <a:latin typeface="Action NBA  Bold" pitchFamily="50" charset="0"/>
                <a:ea typeface="+mn-ea"/>
                <a:cs typeface="+mn-cs"/>
              </a:defRPr>
            </a:lvl6pPr>
            <a:lvl7pPr marL="0" indent="0" algn="l" defTabSz="914400" rtl="0" eaLnBrk="1" latinLnBrk="0" hangingPunct="1">
              <a:lnSpc>
                <a:spcPct val="100000"/>
              </a:lnSpc>
              <a:spcBef>
                <a:spcPts val="800"/>
              </a:spcBef>
              <a:spcAft>
                <a:spcPts val="800"/>
              </a:spcAft>
              <a:buFont typeface="Roboto-Regular" charset="0"/>
              <a:buChar char="​"/>
              <a:tabLst/>
              <a:defRPr sz="2000" kern="1200">
                <a:solidFill>
                  <a:schemeClr val="accent3"/>
                </a:solidFill>
                <a:latin typeface="+mn-lt"/>
                <a:ea typeface="+mn-ea"/>
                <a:cs typeface="+mn-cs"/>
              </a:defRPr>
            </a:lvl7pPr>
            <a:lvl8pPr marL="173038" indent="-173038" algn="l" defTabSz="914400" rtl="0" eaLnBrk="1" latinLnBrk="0" hangingPunct="1">
              <a:lnSpc>
                <a:spcPct val="90000"/>
              </a:lnSpc>
              <a:spcBef>
                <a:spcPts val="200"/>
              </a:spcBef>
              <a:spcAft>
                <a:spcPts val="200"/>
              </a:spcAft>
              <a:buFont typeface="Arial" panose="020B0604020202020204" pitchFamily="34" charset="0"/>
              <a:buChar char="•"/>
              <a:defRPr sz="2000" kern="1200">
                <a:solidFill>
                  <a:schemeClr val="accent3"/>
                </a:solidFill>
                <a:latin typeface="+mn-lt"/>
                <a:ea typeface="+mn-ea"/>
                <a:cs typeface="+mn-cs"/>
              </a:defRPr>
            </a:lvl8pPr>
            <a:lvl9pPr marL="284163" indent="-111125" algn="l" defTabSz="914400" rtl="0" eaLnBrk="1" latinLnBrk="0" hangingPunct="1">
              <a:lnSpc>
                <a:spcPct val="90000"/>
              </a:lnSpc>
              <a:spcBef>
                <a:spcPts val="200"/>
              </a:spcBef>
              <a:buFont typeface="Arial" panose="020B0604020202020204" pitchFamily="34" charset="0"/>
              <a:buChar char="•"/>
              <a:defRPr sz="2000" kern="1200">
                <a:solidFill>
                  <a:schemeClr val="accent3"/>
                </a:solidFill>
                <a:latin typeface="+mn-lt"/>
                <a:ea typeface="+mn-ea"/>
                <a:cs typeface="+mn-cs"/>
              </a:defRPr>
            </a:lvl9pPr>
          </a:lstStyle>
          <a:p>
            <a:endParaRPr lang="en-US">
              <a:ea typeface="Roboto"/>
            </a:endParaRPr>
          </a:p>
        </p:txBody>
      </p:sp>
      <p:sp>
        <p:nvSpPr>
          <p:cNvPr id="9" name="TextBox 8">
            <a:extLst>
              <a:ext uri="{FF2B5EF4-FFF2-40B4-BE49-F238E27FC236}">
                <a16:creationId xmlns:a16="http://schemas.microsoft.com/office/drawing/2014/main" id="{BB946078-48E2-4775-97C5-16A6D5F1779D}"/>
              </a:ext>
            </a:extLst>
          </p:cNvPr>
          <p:cNvSpPr txBox="1"/>
          <p:nvPr/>
        </p:nvSpPr>
        <p:spPr>
          <a:xfrm>
            <a:off x="229565" y="5746830"/>
            <a:ext cx="11501376"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Roboto"/>
              </a:rPr>
              <a:t>Intuition</a:t>
            </a:r>
            <a:r>
              <a:rPr lang="en-US">
                <a:ea typeface="Roboto"/>
              </a:rPr>
              <a:t>: As </a:t>
            </a:r>
            <a:r>
              <a:rPr lang="en-US" err="1">
                <a:ea typeface="Roboto"/>
              </a:rPr>
              <a:t>Score_Diff</a:t>
            </a:r>
            <a:r>
              <a:rPr lang="en-US">
                <a:ea typeface="Roboto"/>
              </a:rPr>
              <a:t> approaches closer to 0, viewership will increase</a:t>
            </a:r>
          </a:p>
          <a:p>
            <a:endParaRPr lang="en-US">
              <a:ea typeface="Roboto"/>
            </a:endParaRPr>
          </a:p>
          <a:p>
            <a:r>
              <a:rPr lang="en-US" sz="2000" b="1">
                <a:ea typeface="Roboto"/>
              </a:rPr>
              <a:t>Analysis</a:t>
            </a:r>
            <a:r>
              <a:rPr lang="en-US">
                <a:ea typeface="Roboto"/>
              </a:rPr>
              <a:t>: Not a strong linear correlation between the variables. Major score deficits still can earn high ratings</a:t>
            </a:r>
          </a:p>
        </p:txBody>
      </p:sp>
    </p:spTree>
    <p:extLst>
      <p:ext uri="{BB962C8B-B14F-4D97-AF65-F5344CB8AC3E}">
        <p14:creationId xmlns:p14="http://schemas.microsoft.com/office/powerpoint/2010/main" val="128776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E33-0E0C-4667-88C9-77FFEF95CE0C}"/>
              </a:ext>
            </a:extLst>
          </p:cNvPr>
          <p:cNvSpPr>
            <a:spLocks noGrp="1"/>
          </p:cNvSpPr>
          <p:nvPr>
            <p:ph type="title"/>
          </p:nvPr>
        </p:nvSpPr>
        <p:spPr>
          <a:xfrm>
            <a:off x="384048" y="193143"/>
            <a:ext cx="11426952" cy="645316"/>
          </a:xfrm>
        </p:spPr>
        <p:txBody>
          <a:bodyPr/>
          <a:lstStyle/>
          <a:p>
            <a:r>
              <a:rPr lang="en-US">
                <a:latin typeface="Action NBA  Bold"/>
              </a:rPr>
              <a:t>Overall Viewership by Team</a:t>
            </a:r>
            <a:endParaRPr lang="en-US"/>
          </a:p>
        </p:txBody>
      </p:sp>
      <p:pic>
        <p:nvPicPr>
          <p:cNvPr id="5" name="Picture 5" descr="Chart, bar chart&#10;&#10;Description automatically generated">
            <a:extLst>
              <a:ext uri="{FF2B5EF4-FFF2-40B4-BE49-F238E27FC236}">
                <a16:creationId xmlns:a16="http://schemas.microsoft.com/office/drawing/2014/main" id="{3C7BDC84-9155-413E-AD79-39A58615FAC5}"/>
              </a:ext>
            </a:extLst>
          </p:cNvPr>
          <p:cNvPicPr>
            <a:picLocks noGrp="1" noChangeAspect="1"/>
          </p:cNvPicPr>
          <p:nvPr>
            <p:ph idx="1"/>
          </p:nvPr>
        </p:nvPicPr>
        <p:blipFill>
          <a:blip r:embed="rId3"/>
          <a:stretch>
            <a:fillRect/>
          </a:stretch>
        </p:blipFill>
        <p:spPr>
          <a:xfrm>
            <a:off x="96824" y="1312839"/>
            <a:ext cx="8454878" cy="4170012"/>
          </a:xfrm>
        </p:spPr>
      </p:pic>
      <p:sp>
        <p:nvSpPr>
          <p:cNvPr id="4" name="Subtitle 3">
            <a:extLst>
              <a:ext uri="{FF2B5EF4-FFF2-40B4-BE49-F238E27FC236}">
                <a16:creationId xmlns:a16="http://schemas.microsoft.com/office/drawing/2014/main" id="{E6ABFBBC-5BC5-489E-BA7E-8D838DCD4E0D}"/>
              </a:ext>
            </a:extLst>
          </p:cNvPr>
          <p:cNvSpPr>
            <a:spLocks noGrp="1"/>
          </p:cNvSpPr>
          <p:nvPr>
            <p:ph type="subTitle" idx="13"/>
          </p:nvPr>
        </p:nvSpPr>
        <p:spPr>
          <a:xfrm>
            <a:off x="384048" y="920242"/>
            <a:ext cx="11430000" cy="387798"/>
          </a:xfrm>
        </p:spPr>
        <p:txBody>
          <a:bodyPr vert="horz" lIns="0" tIns="0" rIns="0" bIns="0" rtlCol="0" anchor="t">
            <a:noAutofit/>
          </a:bodyPr>
          <a:lstStyle/>
          <a:p>
            <a:r>
              <a:rPr lang="en-US">
                <a:ea typeface="Roboto"/>
              </a:rPr>
              <a:t>Which team yields the highest viewership when they're the visiting team in town? </a:t>
            </a:r>
            <a:endParaRPr lang="en-US"/>
          </a:p>
        </p:txBody>
      </p:sp>
      <p:pic>
        <p:nvPicPr>
          <p:cNvPr id="8" name="Picture 8" descr="Table&#10;&#10;Description automatically generated">
            <a:extLst>
              <a:ext uri="{FF2B5EF4-FFF2-40B4-BE49-F238E27FC236}">
                <a16:creationId xmlns:a16="http://schemas.microsoft.com/office/drawing/2014/main" id="{8F085370-A589-44CF-9F2B-4FDEEF31E57F}"/>
              </a:ext>
            </a:extLst>
          </p:cNvPr>
          <p:cNvPicPr>
            <a:picLocks noChangeAspect="1"/>
          </p:cNvPicPr>
          <p:nvPr/>
        </p:nvPicPr>
        <p:blipFill>
          <a:blip r:embed="rId4"/>
          <a:stretch>
            <a:fillRect/>
          </a:stretch>
        </p:blipFill>
        <p:spPr>
          <a:xfrm>
            <a:off x="8765894" y="1800608"/>
            <a:ext cx="3225478" cy="3305013"/>
          </a:xfrm>
          <a:prstGeom prst="rect">
            <a:avLst/>
          </a:prstGeom>
        </p:spPr>
      </p:pic>
      <p:sp>
        <p:nvSpPr>
          <p:cNvPr id="9" name="TextBox 8">
            <a:extLst>
              <a:ext uri="{FF2B5EF4-FFF2-40B4-BE49-F238E27FC236}">
                <a16:creationId xmlns:a16="http://schemas.microsoft.com/office/drawing/2014/main" id="{AD295027-C634-4BF8-AC47-DBFA7FA2EC45}"/>
              </a:ext>
            </a:extLst>
          </p:cNvPr>
          <p:cNvSpPr txBox="1"/>
          <p:nvPr/>
        </p:nvSpPr>
        <p:spPr>
          <a:xfrm>
            <a:off x="306730" y="5476754"/>
            <a:ext cx="115110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Roboto"/>
              </a:rPr>
              <a:t>For all the seasons combined, the 5 teams in the table above earned the highest viewership when they're the visiting team. It's interesting to note how high the Knicks rank given their performance the past few years...</a:t>
            </a:r>
          </a:p>
          <a:p>
            <a:endParaRPr lang="en-US">
              <a:ea typeface="Roboto"/>
            </a:endParaRPr>
          </a:p>
          <a:p>
            <a:r>
              <a:rPr lang="en-US">
                <a:ea typeface="Roboto"/>
              </a:rPr>
              <a:t>We'll further break down how this visual changes by season</a:t>
            </a:r>
          </a:p>
        </p:txBody>
      </p:sp>
    </p:spTree>
    <p:extLst>
      <p:ext uri="{BB962C8B-B14F-4D97-AF65-F5344CB8AC3E}">
        <p14:creationId xmlns:p14="http://schemas.microsoft.com/office/powerpoint/2010/main" val="3719231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773EFA-8C40-452E-B216-C1EEF62E7906}"/>
              </a:ext>
            </a:extLst>
          </p:cNvPr>
          <p:cNvSpPr>
            <a:spLocks noGrp="1"/>
          </p:cNvSpPr>
          <p:nvPr>
            <p:ph type="body" sz="quarter" idx="11"/>
          </p:nvPr>
        </p:nvSpPr>
        <p:spPr>
          <a:xfrm>
            <a:off x="0" y="5466787"/>
            <a:ext cx="12188952" cy="1391213"/>
          </a:xfrm>
        </p:spPr>
        <p:txBody>
          <a:bodyPr/>
          <a:lstStyle/>
          <a:p>
            <a:endParaRPr lang="en-US"/>
          </a:p>
        </p:txBody>
      </p:sp>
      <p:sp>
        <p:nvSpPr>
          <p:cNvPr id="6" name="Text Placeholder 5">
            <a:extLst>
              <a:ext uri="{FF2B5EF4-FFF2-40B4-BE49-F238E27FC236}">
                <a16:creationId xmlns:a16="http://schemas.microsoft.com/office/drawing/2014/main" id="{C07F9D41-6B10-4B0F-93E9-57063E70081D}"/>
              </a:ext>
            </a:extLst>
          </p:cNvPr>
          <p:cNvSpPr>
            <a:spLocks noGrp="1"/>
          </p:cNvSpPr>
          <p:nvPr>
            <p:ph type="body" sz="quarter" idx="12"/>
          </p:nvPr>
        </p:nvSpPr>
        <p:spPr>
          <a:xfrm>
            <a:off x="217561" y="155371"/>
            <a:ext cx="221173" cy="451438"/>
          </a:xfrm>
        </p:spPr>
        <p:txBody>
          <a:bodyPr/>
          <a:lstStyle/>
          <a:p>
            <a:endParaRPr lang="en-US"/>
          </a:p>
        </p:txBody>
      </p:sp>
      <p:sp>
        <p:nvSpPr>
          <p:cNvPr id="2" name="Title 1">
            <a:extLst>
              <a:ext uri="{FF2B5EF4-FFF2-40B4-BE49-F238E27FC236}">
                <a16:creationId xmlns:a16="http://schemas.microsoft.com/office/drawing/2014/main" id="{B6B79E8F-D178-43DD-9535-8975DD5D7EBE}"/>
              </a:ext>
            </a:extLst>
          </p:cNvPr>
          <p:cNvSpPr>
            <a:spLocks noGrp="1"/>
          </p:cNvSpPr>
          <p:nvPr>
            <p:ph type="title"/>
          </p:nvPr>
        </p:nvSpPr>
        <p:spPr>
          <a:xfrm>
            <a:off x="384049" y="5818908"/>
            <a:ext cx="10762488" cy="694944"/>
          </a:xfrm>
        </p:spPr>
        <p:txBody>
          <a:bodyPr/>
          <a:lstStyle/>
          <a:p>
            <a:r>
              <a:rPr lang="en-US">
                <a:latin typeface="Action NBA  Bold"/>
              </a:rPr>
              <a:t>Meet the </a:t>
            </a:r>
            <a:r>
              <a:rPr lang="en-US" err="1">
                <a:latin typeface="Action NBA  Bold"/>
              </a:rPr>
              <a:t>LeSchedulers</a:t>
            </a:r>
            <a:r>
              <a:rPr lang="en-US">
                <a:latin typeface="Action NBA  Bold"/>
              </a:rPr>
              <a:t> </a:t>
            </a:r>
            <a:endParaRPr lang="en-US"/>
          </a:p>
        </p:txBody>
      </p:sp>
      <p:pic>
        <p:nvPicPr>
          <p:cNvPr id="24" name="Picture 24" descr="A picture containing text&#10;&#10;Description automatically generated">
            <a:extLst>
              <a:ext uri="{FF2B5EF4-FFF2-40B4-BE49-F238E27FC236}">
                <a16:creationId xmlns:a16="http://schemas.microsoft.com/office/drawing/2014/main" id="{263661A5-F9F6-4CAE-8B44-E848DFA57F28}"/>
              </a:ext>
            </a:extLst>
          </p:cNvPr>
          <p:cNvPicPr>
            <a:picLocks noGrp="1" noChangeAspect="1"/>
          </p:cNvPicPr>
          <p:nvPr>
            <p:ph type="pic" sz="quarter" idx="10"/>
          </p:nvPr>
        </p:nvPicPr>
        <p:blipFill rotWithShape="1">
          <a:blip r:embed="rId2"/>
          <a:srcRect t="19622" r="-154" b="25022"/>
          <a:stretch/>
        </p:blipFill>
        <p:spPr>
          <a:xfrm>
            <a:off x="1215168" y="730764"/>
            <a:ext cx="2355240" cy="1896912"/>
          </a:xfrm>
          <a:prstGeom prst="rect">
            <a:avLst/>
          </a:prstGeom>
        </p:spPr>
      </p:pic>
      <p:pic>
        <p:nvPicPr>
          <p:cNvPr id="3" name="Picture 3" descr="A picture containing calendar&#10;&#10;Description automatically generated">
            <a:extLst>
              <a:ext uri="{FF2B5EF4-FFF2-40B4-BE49-F238E27FC236}">
                <a16:creationId xmlns:a16="http://schemas.microsoft.com/office/drawing/2014/main" id="{FE0C2AFB-2B00-44F8-A00A-88C26F6C1651}"/>
              </a:ext>
            </a:extLst>
          </p:cNvPr>
          <p:cNvPicPr>
            <a:picLocks noChangeAspect="1"/>
          </p:cNvPicPr>
          <p:nvPr/>
        </p:nvPicPr>
        <p:blipFill rotWithShape="1">
          <a:blip r:embed="rId3"/>
          <a:srcRect t="22222" b="-176"/>
          <a:stretch/>
        </p:blipFill>
        <p:spPr>
          <a:xfrm>
            <a:off x="4083593" y="715431"/>
            <a:ext cx="1806928" cy="1890293"/>
          </a:xfrm>
          <a:prstGeom prst="rect">
            <a:avLst/>
          </a:prstGeom>
        </p:spPr>
      </p:pic>
      <p:pic>
        <p:nvPicPr>
          <p:cNvPr id="4" name="Picture 6">
            <a:extLst>
              <a:ext uri="{FF2B5EF4-FFF2-40B4-BE49-F238E27FC236}">
                <a16:creationId xmlns:a16="http://schemas.microsoft.com/office/drawing/2014/main" id="{B6444483-F0C5-44B8-99A3-1B3EF064BE3E}"/>
              </a:ext>
            </a:extLst>
          </p:cNvPr>
          <p:cNvPicPr>
            <a:picLocks noChangeAspect="1"/>
          </p:cNvPicPr>
          <p:nvPr/>
        </p:nvPicPr>
        <p:blipFill rotWithShape="1">
          <a:blip r:embed="rId4"/>
          <a:srcRect l="22715" t="23364" r="15789" b="19429"/>
          <a:stretch/>
        </p:blipFill>
        <p:spPr>
          <a:xfrm>
            <a:off x="3369" y="728063"/>
            <a:ext cx="1166527" cy="1899320"/>
          </a:xfrm>
          <a:prstGeom prst="rect">
            <a:avLst/>
          </a:prstGeom>
        </p:spPr>
      </p:pic>
      <p:cxnSp>
        <p:nvCxnSpPr>
          <p:cNvPr id="7" name="Connector: Curved 6">
            <a:extLst>
              <a:ext uri="{FF2B5EF4-FFF2-40B4-BE49-F238E27FC236}">
                <a16:creationId xmlns:a16="http://schemas.microsoft.com/office/drawing/2014/main" id="{E19AC7FF-C9C1-4BF1-B546-2B13BE42F446}"/>
              </a:ext>
            </a:extLst>
          </p:cNvPr>
          <p:cNvCxnSpPr/>
          <p:nvPr/>
        </p:nvCxnSpPr>
        <p:spPr>
          <a:xfrm>
            <a:off x="1214078" y="2440320"/>
            <a:ext cx="696686" cy="222838"/>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B28D77-BDF6-4A18-9FAB-9BBF55A22D90}"/>
              </a:ext>
            </a:extLst>
          </p:cNvPr>
          <p:cNvSpPr txBox="1"/>
          <p:nvPr/>
        </p:nvSpPr>
        <p:spPr>
          <a:xfrm>
            <a:off x="269663" y="2666654"/>
            <a:ext cx="3037753"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Caitlyn Chow</a:t>
            </a:r>
            <a:endParaRPr lang="en-US" sz="2800">
              <a:solidFill>
                <a:schemeClr val="bg1"/>
              </a:solidFill>
              <a:ea typeface="Roboto"/>
            </a:endParaRPr>
          </a:p>
          <a:p>
            <a:pPr algn="ctr"/>
            <a:r>
              <a:rPr lang="en-US">
                <a:solidFill>
                  <a:schemeClr val="bg1"/>
                </a:solidFill>
                <a:ea typeface="Roboto"/>
              </a:rPr>
              <a:t>Junior @ Wharton</a:t>
            </a:r>
          </a:p>
          <a:p>
            <a:pPr algn="ctr"/>
            <a:r>
              <a:rPr lang="en-US">
                <a:solidFill>
                  <a:schemeClr val="bg1"/>
                </a:solidFill>
                <a:ea typeface="Roboto"/>
              </a:rPr>
              <a:t>Die-hard Knicks fan</a:t>
            </a:r>
          </a:p>
          <a:p>
            <a:pPr algn="ctr"/>
            <a:endParaRPr lang="en-US">
              <a:ea typeface="Roboto"/>
            </a:endParaRPr>
          </a:p>
        </p:txBody>
      </p:sp>
      <p:sp>
        <p:nvSpPr>
          <p:cNvPr id="11" name="TextBox 10">
            <a:extLst>
              <a:ext uri="{FF2B5EF4-FFF2-40B4-BE49-F238E27FC236}">
                <a16:creationId xmlns:a16="http://schemas.microsoft.com/office/drawing/2014/main" id="{33054F84-BC93-47D5-863D-0BA8297ECAB3}"/>
              </a:ext>
            </a:extLst>
          </p:cNvPr>
          <p:cNvSpPr txBox="1"/>
          <p:nvPr/>
        </p:nvSpPr>
        <p:spPr>
          <a:xfrm>
            <a:off x="3107419" y="2630368"/>
            <a:ext cx="35756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Donovan Moore</a:t>
            </a:r>
            <a:endParaRPr lang="en-US" sz="2800">
              <a:solidFill>
                <a:schemeClr val="bg1"/>
              </a:solidFill>
              <a:ea typeface="Roboto"/>
            </a:endParaRPr>
          </a:p>
          <a:p>
            <a:pPr algn="ctr"/>
            <a:r>
              <a:rPr lang="en-US">
                <a:solidFill>
                  <a:schemeClr val="bg1"/>
                </a:solidFill>
                <a:ea typeface="Roboto"/>
              </a:rPr>
              <a:t>Ticket Pricing &amp; Inventory Analyst @ Spurs</a:t>
            </a:r>
          </a:p>
        </p:txBody>
      </p:sp>
      <p:sp>
        <p:nvSpPr>
          <p:cNvPr id="9" name="TextBox 8">
            <a:extLst>
              <a:ext uri="{FF2B5EF4-FFF2-40B4-BE49-F238E27FC236}">
                <a16:creationId xmlns:a16="http://schemas.microsoft.com/office/drawing/2014/main" id="{A36D1983-5E7C-4223-B085-0BA9AAAB1DEB}"/>
              </a:ext>
            </a:extLst>
          </p:cNvPr>
          <p:cNvSpPr txBox="1"/>
          <p:nvPr/>
        </p:nvSpPr>
        <p:spPr>
          <a:xfrm>
            <a:off x="4722686" y="2656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ea typeface="Roboto"/>
              </a:rPr>
              <a:t>Our Team</a:t>
            </a:r>
          </a:p>
        </p:txBody>
      </p:sp>
      <p:pic>
        <p:nvPicPr>
          <p:cNvPr id="10" name="Picture 11">
            <a:extLst>
              <a:ext uri="{FF2B5EF4-FFF2-40B4-BE49-F238E27FC236}">
                <a16:creationId xmlns:a16="http://schemas.microsoft.com/office/drawing/2014/main" id="{26038580-9DC6-49C9-BC86-1B29E0924F27}"/>
              </a:ext>
            </a:extLst>
          </p:cNvPr>
          <p:cNvPicPr>
            <a:picLocks noChangeAspect="1"/>
          </p:cNvPicPr>
          <p:nvPr/>
        </p:nvPicPr>
        <p:blipFill>
          <a:blip r:embed="rId5"/>
          <a:stretch>
            <a:fillRect/>
          </a:stretch>
        </p:blipFill>
        <p:spPr>
          <a:xfrm>
            <a:off x="6730962" y="716512"/>
            <a:ext cx="1875099" cy="1894507"/>
          </a:xfrm>
          <a:prstGeom prst="rect">
            <a:avLst/>
          </a:prstGeom>
        </p:spPr>
      </p:pic>
      <p:sp>
        <p:nvSpPr>
          <p:cNvPr id="13" name="TextBox 12">
            <a:extLst>
              <a:ext uri="{FF2B5EF4-FFF2-40B4-BE49-F238E27FC236}">
                <a16:creationId xmlns:a16="http://schemas.microsoft.com/office/drawing/2014/main" id="{4DA9A705-706C-4126-90D7-1D3F9AEEC02B}"/>
              </a:ext>
            </a:extLst>
          </p:cNvPr>
          <p:cNvSpPr txBox="1"/>
          <p:nvPr/>
        </p:nvSpPr>
        <p:spPr>
          <a:xfrm>
            <a:off x="5881843" y="2632542"/>
            <a:ext cx="35756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rPr>
              <a:t>Martha Yin</a:t>
            </a:r>
            <a:endParaRPr lang="en-US" sz="2800">
              <a:solidFill>
                <a:schemeClr val="bg1"/>
              </a:solidFill>
              <a:ea typeface="Roboto"/>
            </a:endParaRPr>
          </a:p>
          <a:p>
            <a:pPr algn="ctr"/>
            <a:r>
              <a:rPr lang="en-US">
                <a:solidFill>
                  <a:schemeClr val="bg1"/>
                </a:solidFill>
                <a:ea typeface="Roboto"/>
              </a:rPr>
              <a:t>Senior @ Princeton</a:t>
            </a:r>
          </a:p>
          <a:p>
            <a:pPr algn="ctr"/>
            <a:r>
              <a:rPr lang="en-US" err="1">
                <a:solidFill>
                  <a:schemeClr val="bg1"/>
                </a:solidFill>
                <a:ea typeface="Roboto"/>
              </a:rPr>
              <a:t>Pton</a:t>
            </a:r>
            <a:r>
              <a:rPr lang="en-US">
                <a:solidFill>
                  <a:schemeClr val="bg1"/>
                </a:solidFill>
                <a:ea typeface="Roboto"/>
              </a:rPr>
              <a:t> MBB Team Manager</a:t>
            </a:r>
          </a:p>
        </p:txBody>
      </p:sp>
      <p:pic>
        <p:nvPicPr>
          <p:cNvPr id="14" name="Picture 13">
            <a:extLst>
              <a:ext uri="{FF2B5EF4-FFF2-40B4-BE49-F238E27FC236}">
                <a16:creationId xmlns:a16="http://schemas.microsoft.com/office/drawing/2014/main" id="{E0E829DC-CBC5-4546-A689-6BF1167C89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7444" y="716183"/>
            <a:ext cx="1925565" cy="1904482"/>
          </a:xfrm>
          <a:prstGeom prst="rect">
            <a:avLst/>
          </a:prstGeom>
        </p:spPr>
      </p:pic>
      <p:sp>
        <p:nvSpPr>
          <p:cNvPr id="19" name="TextBox 18">
            <a:extLst>
              <a:ext uri="{FF2B5EF4-FFF2-40B4-BE49-F238E27FC236}">
                <a16:creationId xmlns:a16="http://schemas.microsoft.com/office/drawing/2014/main" id="{4E5021AC-4AD0-9849-A0D4-908724A55FED}"/>
              </a:ext>
            </a:extLst>
          </p:cNvPr>
          <p:cNvSpPr txBox="1"/>
          <p:nvPr/>
        </p:nvSpPr>
        <p:spPr>
          <a:xfrm>
            <a:off x="8827106" y="2627245"/>
            <a:ext cx="3515655" cy="1077218"/>
          </a:xfrm>
          <a:prstGeom prst="rect">
            <a:avLst/>
          </a:prstGeom>
          <a:noFill/>
        </p:spPr>
        <p:txBody>
          <a:bodyPr wrap="square" lIns="91440" tIns="45720" rIns="91440" bIns="45720" rtlCol="0" anchor="t">
            <a:spAutoFit/>
          </a:bodyPr>
          <a:lstStyle/>
          <a:p>
            <a:pPr algn="ctr"/>
            <a:r>
              <a:rPr lang="en-US" sz="2800">
                <a:solidFill>
                  <a:schemeClr val="bg1"/>
                </a:solidFill>
              </a:rPr>
              <a:t>Rohit Tanikella</a:t>
            </a:r>
            <a:endParaRPr lang="en-US" sz="2800">
              <a:solidFill>
                <a:schemeClr val="bg1"/>
              </a:solidFill>
              <a:ea typeface="Roboto"/>
            </a:endParaRPr>
          </a:p>
          <a:p>
            <a:pPr algn="ctr"/>
            <a:r>
              <a:rPr lang="en-US">
                <a:solidFill>
                  <a:schemeClr val="bg1"/>
                </a:solidFill>
                <a:ea typeface="Roboto"/>
              </a:rPr>
              <a:t>Junior @ Berkeley</a:t>
            </a:r>
          </a:p>
          <a:p>
            <a:pPr algn="ctr"/>
            <a:r>
              <a:rPr lang="en-US">
                <a:solidFill>
                  <a:schemeClr val="bg1"/>
                </a:solidFill>
                <a:ea typeface="Roboto"/>
              </a:rPr>
              <a:t>Warriors Fan</a:t>
            </a:r>
          </a:p>
        </p:txBody>
      </p:sp>
      <p:pic>
        <p:nvPicPr>
          <p:cNvPr id="12" name="Picture 14">
            <a:extLst>
              <a:ext uri="{FF2B5EF4-FFF2-40B4-BE49-F238E27FC236}">
                <a16:creationId xmlns:a16="http://schemas.microsoft.com/office/drawing/2014/main" id="{1536DD56-EF01-4343-ABB8-5D9D27909462}"/>
              </a:ext>
            </a:extLst>
          </p:cNvPr>
          <p:cNvPicPr>
            <a:picLocks noChangeAspect="1"/>
          </p:cNvPicPr>
          <p:nvPr/>
        </p:nvPicPr>
        <p:blipFill>
          <a:blip r:embed="rId7"/>
          <a:stretch>
            <a:fillRect/>
          </a:stretch>
        </p:blipFill>
        <p:spPr>
          <a:xfrm>
            <a:off x="757517" y="3713017"/>
            <a:ext cx="2100729" cy="1732909"/>
          </a:xfrm>
          <a:prstGeom prst="rect">
            <a:avLst/>
          </a:prstGeom>
        </p:spPr>
      </p:pic>
      <p:sp>
        <p:nvSpPr>
          <p:cNvPr id="17" name="TextBox 16">
            <a:extLst>
              <a:ext uri="{FF2B5EF4-FFF2-40B4-BE49-F238E27FC236}">
                <a16:creationId xmlns:a16="http://schemas.microsoft.com/office/drawing/2014/main" id="{A57561BB-3974-43BF-87CF-67185E424D4E}"/>
              </a:ext>
            </a:extLst>
          </p:cNvPr>
          <p:cNvSpPr txBox="1"/>
          <p:nvPr/>
        </p:nvSpPr>
        <p:spPr>
          <a:xfrm>
            <a:off x="3197066" y="4161838"/>
            <a:ext cx="35756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chemeClr val="bg1"/>
                </a:solidFill>
                <a:ea typeface="Roboto"/>
              </a:rPr>
              <a:t>Taurus Allen</a:t>
            </a:r>
          </a:p>
          <a:p>
            <a:pPr algn="ctr"/>
            <a:r>
              <a:rPr lang="en-US">
                <a:solidFill>
                  <a:schemeClr val="bg1"/>
                </a:solidFill>
                <a:ea typeface="Roboto"/>
              </a:rPr>
              <a:t>Data Analyst</a:t>
            </a:r>
          </a:p>
          <a:p>
            <a:pPr algn="ctr"/>
            <a:r>
              <a:rPr lang="en-US">
                <a:solidFill>
                  <a:schemeClr val="bg1"/>
                </a:solidFill>
                <a:ea typeface="Roboto"/>
              </a:rPr>
              <a:t>Also die-hard Knicks fan</a:t>
            </a:r>
          </a:p>
        </p:txBody>
      </p:sp>
    </p:spTree>
    <p:extLst>
      <p:ext uri="{BB962C8B-B14F-4D97-AF65-F5344CB8AC3E}">
        <p14:creationId xmlns:p14="http://schemas.microsoft.com/office/powerpoint/2010/main" val="2745678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E33-0E0C-4667-88C9-77FFEF95CE0C}"/>
              </a:ext>
            </a:extLst>
          </p:cNvPr>
          <p:cNvSpPr>
            <a:spLocks noGrp="1"/>
          </p:cNvSpPr>
          <p:nvPr>
            <p:ph type="title"/>
          </p:nvPr>
        </p:nvSpPr>
        <p:spPr>
          <a:xfrm>
            <a:off x="287592" y="77396"/>
            <a:ext cx="11812774" cy="645316"/>
          </a:xfrm>
        </p:spPr>
        <p:txBody>
          <a:bodyPr/>
          <a:lstStyle/>
          <a:p>
            <a:r>
              <a:rPr lang="en-US" sz="3200">
                <a:latin typeface="Action NBA  Bold"/>
              </a:rPr>
              <a:t>Overall Viewership by Team: Season-to-Season </a:t>
            </a:r>
            <a:r>
              <a:rPr lang="en-US" sz="3600">
                <a:latin typeface="Action NBA  Bold"/>
              </a:rPr>
              <a:t>Comparison</a:t>
            </a:r>
            <a:endParaRPr lang="en-US" sz="3600"/>
          </a:p>
        </p:txBody>
      </p:sp>
      <p:sp>
        <p:nvSpPr>
          <p:cNvPr id="4" name="Subtitle 3">
            <a:extLst>
              <a:ext uri="{FF2B5EF4-FFF2-40B4-BE49-F238E27FC236}">
                <a16:creationId xmlns:a16="http://schemas.microsoft.com/office/drawing/2014/main" id="{E6ABFBBC-5BC5-489E-BA7E-8D838DCD4E0D}"/>
              </a:ext>
            </a:extLst>
          </p:cNvPr>
          <p:cNvSpPr>
            <a:spLocks noGrp="1"/>
          </p:cNvSpPr>
          <p:nvPr>
            <p:ph type="subTitle" idx="13"/>
          </p:nvPr>
        </p:nvSpPr>
        <p:spPr>
          <a:xfrm>
            <a:off x="306884" y="804496"/>
            <a:ext cx="11757949" cy="484253"/>
          </a:xfrm>
        </p:spPr>
        <p:txBody>
          <a:bodyPr vert="horz" lIns="0" tIns="0" rIns="0" bIns="0" rtlCol="0" anchor="t">
            <a:noAutofit/>
          </a:bodyPr>
          <a:lstStyle/>
          <a:p>
            <a:r>
              <a:rPr lang="en-US">
                <a:ea typeface="Roboto"/>
              </a:rPr>
              <a:t>Let's compare how Viewership by visiting team differs across seasons: 2016 vs 2019</a:t>
            </a:r>
          </a:p>
        </p:txBody>
      </p:sp>
      <p:sp>
        <p:nvSpPr>
          <p:cNvPr id="9" name="TextBox 8">
            <a:extLst>
              <a:ext uri="{FF2B5EF4-FFF2-40B4-BE49-F238E27FC236}">
                <a16:creationId xmlns:a16="http://schemas.microsoft.com/office/drawing/2014/main" id="{AD295027-C634-4BF8-AC47-DBFA7FA2EC45}"/>
              </a:ext>
            </a:extLst>
          </p:cNvPr>
          <p:cNvSpPr txBox="1"/>
          <p:nvPr/>
        </p:nvSpPr>
        <p:spPr>
          <a:xfrm>
            <a:off x="-11573" y="4984831"/>
            <a:ext cx="1239841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ea typeface="Roboto"/>
              </a:rPr>
              <a:t>Cavs ranked 1st by a significant amount in 2016, but earned dead last in 2019 season after Lebron left</a:t>
            </a:r>
          </a:p>
          <a:p>
            <a:pPr marL="285750" indent="-285750">
              <a:buFont typeface="Wingdings"/>
              <a:buChar char="v"/>
            </a:pPr>
            <a:r>
              <a:rPr lang="en-US" sz="2000">
                <a:ea typeface="Roboto"/>
              </a:rPr>
              <a:t>Notable improvements: Dallas, Orlando, Clippers, Lakers</a:t>
            </a:r>
          </a:p>
          <a:p>
            <a:pPr marL="285750" indent="-285750">
              <a:buFont typeface="Wingdings"/>
              <a:buChar char="v"/>
            </a:pPr>
            <a:r>
              <a:rPr lang="en-US" sz="2000">
                <a:ea typeface="Roboto"/>
              </a:rPr>
              <a:t>Conclusion: difference between seasons explains that constant player movement across teams makes it difficult to predict how viewership will be based on what team is visiting</a:t>
            </a:r>
          </a:p>
          <a:p>
            <a:pPr marL="285750" indent="-285750">
              <a:buFont typeface="Wingdings"/>
              <a:buChar char="v"/>
            </a:pPr>
            <a:endParaRPr lang="en-US">
              <a:ea typeface="Roboto"/>
            </a:endParaRPr>
          </a:p>
          <a:p>
            <a:pPr marL="285750" indent="-285750">
              <a:buFont typeface="Wingdings"/>
              <a:buChar char="v"/>
            </a:pPr>
            <a:endParaRPr lang="en-US">
              <a:ea typeface="Roboto"/>
            </a:endParaRPr>
          </a:p>
        </p:txBody>
      </p:sp>
      <p:pic>
        <p:nvPicPr>
          <p:cNvPr id="7" name="Picture 9" descr="Chart, bar chart&#10;&#10;Description automatically generated">
            <a:extLst>
              <a:ext uri="{FF2B5EF4-FFF2-40B4-BE49-F238E27FC236}">
                <a16:creationId xmlns:a16="http://schemas.microsoft.com/office/drawing/2014/main" id="{B821208B-D555-4DA3-8E60-85FD62EF4329}"/>
              </a:ext>
            </a:extLst>
          </p:cNvPr>
          <p:cNvPicPr>
            <a:picLocks noGrp="1" noChangeAspect="1"/>
          </p:cNvPicPr>
          <p:nvPr>
            <p:ph idx="1"/>
          </p:nvPr>
        </p:nvPicPr>
        <p:blipFill>
          <a:blip r:embed="rId3"/>
          <a:stretch>
            <a:fillRect/>
          </a:stretch>
        </p:blipFill>
        <p:spPr>
          <a:xfrm>
            <a:off x="4105" y="1515397"/>
            <a:ext cx="6026368" cy="3022188"/>
          </a:xfrm>
        </p:spPr>
      </p:pic>
      <p:pic>
        <p:nvPicPr>
          <p:cNvPr id="10" name="Picture 10" descr="Chart, bar chart, histogram&#10;&#10;Description automatically generated">
            <a:extLst>
              <a:ext uri="{FF2B5EF4-FFF2-40B4-BE49-F238E27FC236}">
                <a16:creationId xmlns:a16="http://schemas.microsoft.com/office/drawing/2014/main" id="{33717657-BDD5-4519-BB32-5562862D82DA}"/>
              </a:ext>
            </a:extLst>
          </p:cNvPr>
          <p:cNvPicPr>
            <a:picLocks noChangeAspect="1"/>
          </p:cNvPicPr>
          <p:nvPr/>
        </p:nvPicPr>
        <p:blipFill>
          <a:blip r:embed="rId4"/>
          <a:stretch>
            <a:fillRect/>
          </a:stretch>
        </p:blipFill>
        <p:spPr>
          <a:xfrm>
            <a:off x="6016906" y="1512462"/>
            <a:ext cx="6177023" cy="3032493"/>
          </a:xfrm>
          <a:prstGeom prst="rect">
            <a:avLst/>
          </a:prstGeom>
        </p:spPr>
      </p:pic>
    </p:spTree>
    <p:extLst>
      <p:ext uri="{BB962C8B-B14F-4D97-AF65-F5344CB8AC3E}">
        <p14:creationId xmlns:p14="http://schemas.microsoft.com/office/powerpoint/2010/main" val="2741810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E33-0E0C-4667-88C9-77FFEF95CE0C}"/>
              </a:ext>
            </a:extLst>
          </p:cNvPr>
          <p:cNvSpPr>
            <a:spLocks noGrp="1"/>
          </p:cNvSpPr>
          <p:nvPr>
            <p:ph type="title"/>
          </p:nvPr>
        </p:nvSpPr>
        <p:spPr>
          <a:xfrm>
            <a:off x="249010" y="173852"/>
            <a:ext cx="11426952" cy="645316"/>
          </a:xfrm>
        </p:spPr>
        <p:txBody>
          <a:bodyPr/>
          <a:lstStyle/>
          <a:p>
            <a:r>
              <a:rPr lang="en-US">
                <a:latin typeface="Action NBA  Bold"/>
              </a:rPr>
              <a:t>Overall Ticket Sales by Team</a:t>
            </a:r>
            <a:endParaRPr lang="en-US"/>
          </a:p>
        </p:txBody>
      </p:sp>
      <p:sp>
        <p:nvSpPr>
          <p:cNvPr id="4" name="Subtitle 3">
            <a:extLst>
              <a:ext uri="{FF2B5EF4-FFF2-40B4-BE49-F238E27FC236}">
                <a16:creationId xmlns:a16="http://schemas.microsoft.com/office/drawing/2014/main" id="{E6ABFBBC-5BC5-489E-BA7E-8D838DCD4E0D}"/>
              </a:ext>
            </a:extLst>
          </p:cNvPr>
          <p:cNvSpPr>
            <a:spLocks noGrp="1"/>
          </p:cNvSpPr>
          <p:nvPr>
            <p:ph type="subTitle" idx="13"/>
          </p:nvPr>
        </p:nvSpPr>
        <p:spPr>
          <a:xfrm>
            <a:off x="249010" y="823786"/>
            <a:ext cx="11430000" cy="387798"/>
          </a:xfrm>
        </p:spPr>
        <p:txBody>
          <a:bodyPr vert="horz" lIns="0" tIns="0" rIns="0" bIns="0" rtlCol="0" anchor="t">
            <a:noAutofit/>
          </a:bodyPr>
          <a:lstStyle/>
          <a:p>
            <a:r>
              <a:rPr lang="en-US">
                <a:ea typeface="Roboto"/>
              </a:rPr>
              <a:t>Which team yields the highest average ticket index when they're the visiting team? </a:t>
            </a:r>
            <a:endParaRPr lang="en-US"/>
          </a:p>
        </p:txBody>
      </p:sp>
      <p:pic>
        <p:nvPicPr>
          <p:cNvPr id="7" name="Picture 7">
            <a:extLst>
              <a:ext uri="{FF2B5EF4-FFF2-40B4-BE49-F238E27FC236}">
                <a16:creationId xmlns:a16="http://schemas.microsoft.com/office/drawing/2014/main" id="{3AC98F5A-55A4-4DA9-8470-D6F0B25AC934}"/>
              </a:ext>
            </a:extLst>
          </p:cNvPr>
          <p:cNvPicPr>
            <a:picLocks noGrp="1" noChangeAspect="1"/>
          </p:cNvPicPr>
          <p:nvPr>
            <p:ph idx="1"/>
          </p:nvPr>
        </p:nvPicPr>
        <p:blipFill>
          <a:blip r:embed="rId2"/>
          <a:stretch>
            <a:fillRect/>
          </a:stretch>
        </p:blipFill>
        <p:spPr>
          <a:xfrm>
            <a:off x="675" y="1129573"/>
            <a:ext cx="8570011" cy="4247177"/>
          </a:xfrm>
        </p:spPr>
      </p:pic>
      <p:pic>
        <p:nvPicPr>
          <p:cNvPr id="8" name="Picture 8" descr="Table&#10;&#10;Description automatically generated">
            <a:extLst>
              <a:ext uri="{FF2B5EF4-FFF2-40B4-BE49-F238E27FC236}">
                <a16:creationId xmlns:a16="http://schemas.microsoft.com/office/drawing/2014/main" id="{5EB31E22-7230-4006-A9C3-FF9DD0FA2051}"/>
              </a:ext>
            </a:extLst>
          </p:cNvPr>
          <p:cNvPicPr>
            <a:picLocks noChangeAspect="1"/>
          </p:cNvPicPr>
          <p:nvPr/>
        </p:nvPicPr>
        <p:blipFill>
          <a:blip r:embed="rId3"/>
          <a:stretch>
            <a:fillRect/>
          </a:stretch>
        </p:blipFill>
        <p:spPr>
          <a:xfrm>
            <a:off x="8899124" y="1711968"/>
            <a:ext cx="2688943" cy="3318317"/>
          </a:xfrm>
          <a:prstGeom prst="rect">
            <a:avLst/>
          </a:prstGeom>
        </p:spPr>
      </p:pic>
      <p:sp>
        <p:nvSpPr>
          <p:cNvPr id="9" name="TextBox 8">
            <a:extLst>
              <a:ext uri="{FF2B5EF4-FFF2-40B4-BE49-F238E27FC236}">
                <a16:creationId xmlns:a16="http://schemas.microsoft.com/office/drawing/2014/main" id="{CFD0468F-8D6D-4DBD-A524-0C5571026C24}"/>
              </a:ext>
            </a:extLst>
          </p:cNvPr>
          <p:cNvSpPr txBox="1"/>
          <p:nvPr/>
        </p:nvSpPr>
        <p:spPr>
          <a:xfrm>
            <a:off x="123463" y="5534628"/>
            <a:ext cx="121958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ea typeface="Roboto"/>
              </a:rPr>
              <a:t>For all seasons combined, these 5 teams yield highest ticket indices when they’re in town, no surprise</a:t>
            </a:r>
          </a:p>
          <a:p>
            <a:pPr marL="285750" indent="-285750">
              <a:buFont typeface="Wingdings"/>
              <a:buChar char="v"/>
            </a:pPr>
            <a:endParaRPr lang="en-US">
              <a:ea typeface="Roboto"/>
            </a:endParaRPr>
          </a:p>
          <a:p>
            <a:pPr marL="285750" indent="-285750">
              <a:buFont typeface="Wingdings"/>
              <a:buChar char="v"/>
            </a:pPr>
            <a:r>
              <a:rPr lang="en-US">
                <a:ea typeface="Roboto"/>
              </a:rPr>
              <a:t>Interesting to note that Knicks tickets are relatively low while viewership is high. Walt and Mike are carrying MSG!</a:t>
            </a:r>
          </a:p>
        </p:txBody>
      </p:sp>
    </p:spTree>
    <p:extLst>
      <p:ext uri="{BB962C8B-B14F-4D97-AF65-F5344CB8AC3E}">
        <p14:creationId xmlns:p14="http://schemas.microsoft.com/office/powerpoint/2010/main" val="2649033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8E33-0E0C-4667-88C9-77FFEF95CE0C}"/>
              </a:ext>
            </a:extLst>
          </p:cNvPr>
          <p:cNvSpPr>
            <a:spLocks noGrp="1"/>
          </p:cNvSpPr>
          <p:nvPr>
            <p:ph type="title"/>
          </p:nvPr>
        </p:nvSpPr>
        <p:spPr>
          <a:xfrm>
            <a:off x="249010" y="232"/>
            <a:ext cx="11851357" cy="645316"/>
          </a:xfrm>
        </p:spPr>
        <p:txBody>
          <a:bodyPr/>
          <a:lstStyle/>
          <a:p>
            <a:r>
              <a:rPr lang="en-US" sz="3200">
                <a:latin typeface="Action NBA  Bold"/>
              </a:rPr>
              <a:t>Overall Ticket Sales by Team: Season-to-Season Comparison</a:t>
            </a:r>
            <a:endParaRPr lang="en-US" sz="3200"/>
          </a:p>
        </p:txBody>
      </p:sp>
      <p:sp>
        <p:nvSpPr>
          <p:cNvPr id="4" name="Subtitle 3">
            <a:extLst>
              <a:ext uri="{FF2B5EF4-FFF2-40B4-BE49-F238E27FC236}">
                <a16:creationId xmlns:a16="http://schemas.microsoft.com/office/drawing/2014/main" id="{E6ABFBBC-5BC5-489E-BA7E-8D838DCD4E0D}"/>
              </a:ext>
            </a:extLst>
          </p:cNvPr>
          <p:cNvSpPr>
            <a:spLocks noGrp="1"/>
          </p:cNvSpPr>
          <p:nvPr>
            <p:ph type="subTitle" idx="13"/>
          </p:nvPr>
        </p:nvSpPr>
        <p:spPr>
          <a:xfrm>
            <a:off x="249010" y="823786"/>
            <a:ext cx="11430000" cy="387798"/>
          </a:xfrm>
        </p:spPr>
        <p:txBody>
          <a:bodyPr vert="horz" lIns="0" tIns="0" rIns="0" bIns="0" rtlCol="0" anchor="t">
            <a:noAutofit/>
          </a:bodyPr>
          <a:lstStyle/>
          <a:p>
            <a:r>
              <a:rPr lang="en-US">
                <a:ea typeface="Roboto"/>
              </a:rPr>
              <a:t>Compare 2016 vs 2019 but for ticket index </a:t>
            </a:r>
          </a:p>
        </p:txBody>
      </p:sp>
      <p:sp>
        <p:nvSpPr>
          <p:cNvPr id="9" name="TextBox 8">
            <a:extLst>
              <a:ext uri="{FF2B5EF4-FFF2-40B4-BE49-F238E27FC236}">
                <a16:creationId xmlns:a16="http://schemas.microsoft.com/office/drawing/2014/main" id="{CFD0468F-8D6D-4DBD-A524-0C5571026C24}"/>
              </a:ext>
            </a:extLst>
          </p:cNvPr>
          <p:cNvSpPr txBox="1"/>
          <p:nvPr/>
        </p:nvSpPr>
        <p:spPr>
          <a:xfrm>
            <a:off x="7716" y="4878729"/>
            <a:ext cx="1219585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2000">
                <a:ea typeface="Roboto"/>
              </a:rPr>
              <a:t>Increase in LAL ticket index magnifies Lebron's impact</a:t>
            </a:r>
          </a:p>
          <a:p>
            <a:pPr marL="285750" indent="-285750">
              <a:buFont typeface="Wingdings"/>
              <a:buChar char="v"/>
            </a:pPr>
            <a:r>
              <a:rPr lang="en-US" sz="2000">
                <a:ea typeface="Roboto"/>
              </a:rPr>
              <a:t>CLE continues to significantly move down the team rankings for this metric once Lebron left</a:t>
            </a:r>
          </a:p>
          <a:p>
            <a:pPr marL="285750" indent="-285750">
              <a:buFont typeface="Wingdings"/>
              <a:buChar char="v"/>
            </a:pPr>
            <a:r>
              <a:rPr lang="en-US" sz="2000">
                <a:ea typeface="Roboto"/>
              </a:rPr>
              <a:t>Combined with results from viewership analysis, this comparison exposes how player-driven ticket sales are when it comes to which player is going to be in town, rather than brand strength/team of the opponent</a:t>
            </a:r>
          </a:p>
        </p:txBody>
      </p:sp>
      <p:pic>
        <p:nvPicPr>
          <p:cNvPr id="3" name="Picture 5" descr="Chart, background pattern&#10;&#10;Description automatically generated">
            <a:extLst>
              <a:ext uri="{FF2B5EF4-FFF2-40B4-BE49-F238E27FC236}">
                <a16:creationId xmlns:a16="http://schemas.microsoft.com/office/drawing/2014/main" id="{A8057712-674A-4638-A73A-093F1B673496}"/>
              </a:ext>
            </a:extLst>
          </p:cNvPr>
          <p:cNvPicPr>
            <a:picLocks noGrp="1" noChangeAspect="1"/>
          </p:cNvPicPr>
          <p:nvPr>
            <p:ph idx="1"/>
          </p:nvPr>
        </p:nvPicPr>
        <p:blipFill>
          <a:blip r:embed="rId2"/>
          <a:stretch>
            <a:fillRect/>
          </a:stretch>
        </p:blipFill>
        <p:spPr>
          <a:xfrm>
            <a:off x="5967384" y="1523347"/>
            <a:ext cx="6127832" cy="3064158"/>
          </a:xfrm>
        </p:spPr>
      </p:pic>
      <p:pic>
        <p:nvPicPr>
          <p:cNvPr id="6" name="Picture 6" descr="Chart, bar chart&#10;&#10;Description automatically generated">
            <a:extLst>
              <a:ext uri="{FF2B5EF4-FFF2-40B4-BE49-F238E27FC236}">
                <a16:creationId xmlns:a16="http://schemas.microsoft.com/office/drawing/2014/main" id="{8F1C256A-06CD-4DCA-9756-22C6B1D97C48}"/>
              </a:ext>
            </a:extLst>
          </p:cNvPr>
          <p:cNvPicPr>
            <a:picLocks noChangeAspect="1"/>
          </p:cNvPicPr>
          <p:nvPr/>
        </p:nvPicPr>
        <p:blipFill>
          <a:blip r:embed="rId3"/>
          <a:stretch>
            <a:fillRect/>
          </a:stretch>
        </p:blipFill>
        <p:spPr>
          <a:xfrm>
            <a:off x="-1929" y="1604225"/>
            <a:ext cx="6109503" cy="3061171"/>
          </a:xfrm>
          <a:prstGeom prst="rect">
            <a:avLst/>
          </a:prstGeom>
        </p:spPr>
      </p:pic>
    </p:spTree>
    <p:extLst>
      <p:ext uri="{BB962C8B-B14F-4D97-AF65-F5344CB8AC3E}">
        <p14:creationId xmlns:p14="http://schemas.microsoft.com/office/powerpoint/2010/main" val="4089163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8413BEE7-514D-4150-9878-5E6FB92FF120}"/>
              </a:ext>
            </a:extLst>
          </p:cNvPr>
          <p:cNvSpPr>
            <a:spLocks noGrp="1"/>
          </p:cNvSpPr>
          <p:nvPr>
            <p:ph type="subTitle" idx="13"/>
          </p:nvPr>
        </p:nvSpPr>
        <p:spPr>
          <a:xfrm>
            <a:off x="384048" y="881660"/>
            <a:ext cx="11430000" cy="387798"/>
          </a:xfrm>
        </p:spPr>
        <p:txBody>
          <a:bodyPr vert="horz" lIns="0" tIns="0" rIns="0" bIns="0" rtlCol="0" anchor="t">
            <a:noAutofit/>
          </a:bodyPr>
          <a:lstStyle/>
          <a:p>
            <a:r>
              <a:rPr lang="en-US">
                <a:ea typeface="Roboto"/>
              </a:rPr>
              <a:t>Calculated total Jersey index for each visiting team per game to represent popularity of the opponent in town using </a:t>
            </a:r>
            <a:r>
              <a:rPr lang="en-US" err="1">
                <a:ea typeface="Roboto"/>
              </a:rPr>
              <a:t>groupby</a:t>
            </a:r>
            <a:r>
              <a:rPr lang="en-US">
                <a:ea typeface="Roboto"/>
              </a:rPr>
              <a:t> and aggregating in Python  </a:t>
            </a:r>
            <a:endParaRPr lang="en-US"/>
          </a:p>
        </p:txBody>
      </p:sp>
      <p:sp>
        <p:nvSpPr>
          <p:cNvPr id="2" name="Title 1">
            <a:extLst>
              <a:ext uri="{FF2B5EF4-FFF2-40B4-BE49-F238E27FC236}">
                <a16:creationId xmlns:a16="http://schemas.microsoft.com/office/drawing/2014/main" id="{4B392A11-6CBB-40F1-A2F3-6A5529B39A42}"/>
              </a:ext>
            </a:extLst>
          </p:cNvPr>
          <p:cNvSpPr>
            <a:spLocks noGrp="1"/>
          </p:cNvSpPr>
          <p:nvPr>
            <p:ph type="title"/>
          </p:nvPr>
        </p:nvSpPr>
        <p:spPr>
          <a:xfrm>
            <a:off x="384048" y="231725"/>
            <a:ext cx="11426952" cy="645316"/>
          </a:xfrm>
        </p:spPr>
        <p:txBody>
          <a:bodyPr/>
          <a:lstStyle/>
          <a:p>
            <a:r>
              <a:rPr lang="en-US">
                <a:latin typeface="Action NBA  Bold"/>
              </a:rPr>
              <a:t>A+ Games: superstars in town </a:t>
            </a:r>
            <a:endParaRPr lang="en-US"/>
          </a:p>
        </p:txBody>
      </p:sp>
      <p:pic>
        <p:nvPicPr>
          <p:cNvPr id="5" name="Picture 5" descr="Chart, scatter chart&#10;&#10;Description automatically generated">
            <a:extLst>
              <a:ext uri="{FF2B5EF4-FFF2-40B4-BE49-F238E27FC236}">
                <a16:creationId xmlns:a16="http://schemas.microsoft.com/office/drawing/2014/main" id="{60937DFD-7F6D-4887-9BAC-B93E3293C56D}"/>
              </a:ext>
            </a:extLst>
          </p:cNvPr>
          <p:cNvPicPr>
            <a:picLocks noGrp="1" noChangeAspect="1"/>
          </p:cNvPicPr>
          <p:nvPr>
            <p:ph idx="1"/>
          </p:nvPr>
        </p:nvPicPr>
        <p:blipFill>
          <a:blip r:embed="rId2"/>
          <a:stretch>
            <a:fillRect/>
          </a:stretch>
        </p:blipFill>
        <p:spPr>
          <a:xfrm>
            <a:off x="1237802" y="1523711"/>
            <a:ext cx="9220923" cy="4047281"/>
          </a:xfrm>
        </p:spPr>
      </p:pic>
      <p:sp>
        <p:nvSpPr>
          <p:cNvPr id="6" name="TextBox 5">
            <a:extLst>
              <a:ext uri="{FF2B5EF4-FFF2-40B4-BE49-F238E27FC236}">
                <a16:creationId xmlns:a16="http://schemas.microsoft.com/office/drawing/2014/main" id="{A9E73C66-8D24-49A3-8C76-B75BA9DD28A7}"/>
              </a:ext>
            </a:extLst>
          </p:cNvPr>
          <p:cNvSpPr txBox="1"/>
          <p:nvPr/>
        </p:nvSpPr>
        <p:spPr>
          <a:xfrm>
            <a:off x="277793" y="5650375"/>
            <a:ext cx="111541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ea typeface="Roboto"/>
              </a:rPr>
              <a:t>No strong, positive relationship between total jersey index of opponent and ticket sales index</a:t>
            </a:r>
          </a:p>
          <a:p>
            <a:pPr marL="285750" indent="-285750">
              <a:buFont typeface="Wingdings"/>
              <a:buChar char="v"/>
            </a:pPr>
            <a:r>
              <a:rPr lang="en-US">
                <a:ea typeface="Roboto"/>
              </a:rPr>
              <a:t>Observe some variation between seasons; we can easily see the pandemic's impact on the 2020-2021 season's ticket sales </a:t>
            </a:r>
          </a:p>
        </p:txBody>
      </p:sp>
    </p:spTree>
    <p:extLst>
      <p:ext uri="{BB962C8B-B14F-4D97-AF65-F5344CB8AC3E}">
        <p14:creationId xmlns:p14="http://schemas.microsoft.com/office/powerpoint/2010/main" val="3751086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1440ACB9-7338-4E24-B41F-379B8C27EBAB}"/>
              </a:ext>
            </a:extLst>
          </p:cNvPr>
          <p:cNvSpPr>
            <a:spLocks noGrp="1"/>
          </p:cNvSpPr>
          <p:nvPr>
            <p:ph type="title"/>
          </p:nvPr>
        </p:nvSpPr>
        <p:spPr>
          <a:xfrm>
            <a:off x="765381" y="401127"/>
            <a:ext cx="5712095" cy="1021500"/>
          </a:xfrm>
        </p:spPr>
        <p:txBody>
          <a:bodyPr vert="horz" lIns="91440" tIns="45720" rIns="91440" bIns="45720" rtlCol="0" anchor="b">
            <a:normAutofit/>
          </a:bodyPr>
          <a:lstStyle/>
          <a:p>
            <a:pPr>
              <a:lnSpc>
                <a:spcPct val="90000"/>
              </a:lnSpc>
            </a:pPr>
            <a:r>
              <a:rPr lang="en-US" sz="3200" kern="1200">
                <a:solidFill>
                  <a:schemeClr val="tx1"/>
                </a:solidFill>
                <a:latin typeface="+mj-lt"/>
              </a:rPr>
              <a:t>Team/Player Jersey Index 2018-2021</a:t>
            </a:r>
          </a:p>
        </p:txBody>
      </p:sp>
      <p:sp>
        <p:nvSpPr>
          <p:cNvPr id="52" name="Rectangle 5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55"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5">
            <a:extLst>
              <a:ext uri="{FF2B5EF4-FFF2-40B4-BE49-F238E27FC236}">
                <a16:creationId xmlns:a16="http://schemas.microsoft.com/office/drawing/2014/main" id="{A98403A5-0BC8-4C11-827C-95915119953C}"/>
              </a:ext>
            </a:extLst>
          </p:cNvPr>
          <p:cNvPicPr>
            <a:picLocks noChangeAspect="1"/>
          </p:cNvPicPr>
          <p:nvPr/>
        </p:nvPicPr>
        <p:blipFill>
          <a:blip r:embed="rId2"/>
          <a:stretch>
            <a:fillRect/>
          </a:stretch>
        </p:blipFill>
        <p:spPr>
          <a:xfrm>
            <a:off x="6542052" y="95044"/>
            <a:ext cx="5462511" cy="3086319"/>
          </a:xfrm>
          <a:prstGeom prst="rect">
            <a:avLst/>
          </a:prstGeom>
        </p:spPr>
      </p:pic>
      <p:sp>
        <p:nvSpPr>
          <p:cNvPr id="76" name="Rectangle 7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imeline&#10;&#10;Description automatically generated">
            <a:extLst>
              <a:ext uri="{FF2B5EF4-FFF2-40B4-BE49-F238E27FC236}">
                <a16:creationId xmlns:a16="http://schemas.microsoft.com/office/drawing/2014/main" id="{AB86E139-9698-482F-B252-C16859508246}"/>
              </a:ext>
            </a:extLst>
          </p:cNvPr>
          <p:cNvPicPr>
            <a:picLocks noChangeAspect="1"/>
          </p:cNvPicPr>
          <p:nvPr/>
        </p:nvPicPr>
        <p:blipFill>
          <a:blip r:embed="rId3"/>
          <a:stretch>
            <a:fillRect/>
          </a:stretch>
        </p:blipFill>
        <p:spPr>
          <a:xfrm>
            <a:off x="749204" y="3321989"/>
            <a:ext cx="5586942" cy="3443341"/>
          </a:xfrm>
          <a:prstGeom prst="rect">
            <a:avLst/>
          </a:prstGeom>
        </p:spPr>
      </p:pic>
      <p:pic>
        <p:nvPicPr>
          <p:cNvPr id="6" name="Picture 6">
            <a:extLst>
              <a:ext uri="{FF2B5EF4-FFF2-40B4-BE49-F238E27FC236}">
                <a16:creationId xmlns:a16="http://schemas.microsoft.com/office/drawing/2014/main" id="{8E12DCDD-4CE9-45DF-83E9-8C0E4A9139E4}"/>
              </a:ext>
            </a:extLst>
          </p:cNvPr>
          <p:cNvPicPr>
            <a:picLocks noChangeAspect="1"/>
          </p:cNvPicPr>
          <p:nvPr/>
        </p:nvPicPr>
        <p:blipFill>
          <a:blip r:embed="rId4"/>
          <a:stretch>
            <a:fillRect/>
          </a:stretch>
        </p:blipFill>
        <p:spPr>
          <a:xfrm>
            <a:off x="6479838" y="3381544"/>
            <a:ext cx="5586942" cy="3324230"/>
          </a:xfrm>
          <a:prstGeom prst="rect">
            <a:avLst/>
          </a:prstGeom>
        </p:spPr>
      </p:pic>
      <p:sp>
        <p:nvSpPr>
          <p:cNvPr id="2" name="TextBox 1">
            <a:extLst>
              <a:ext uri="{FF2B5EF4-FFF2-40B4-BE49-F238E27FC236}">
                <a16:creationId xmlns:a16="http://schemas.microsoft.com/office/drawing/2014/main" id="{21013182-FF53-417A-A182-D57B97770843}"/>
              </a:ext>
            </a:extLst>
          </p:cNvPr>
          <p:cNvSpPr txBox="1"/>
          <p:nvPr/>
        </p:nvSpPr>
        <p:spPr>
          <a:xfrm rot="10800000" flipV="1">
            <a:off x="674685" y="1533934"/>
            <a:ext cx="579867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Total Team/Player Index is taking by aggregating all player jersey indexes across team name. </a:t>
            </a:r>
            <a:endParaRPr lang="en-US" sz="1600">
              <a:ea typeface="Roboto"/>
            </a:endParaRPr>
          </a:p>
          <a:p>
            <a:pPr marL="285750" indent="-285750">
              <a:buFont typeface="Arial"/>
              <a:buChar char="•"/>
            </a:pPr>
            <a:r>
              <a:rPr lang="en-US" sz="1600">
                <a:ea typeface="+mn-lt"/>
                <a:cs typeface="+mn-lt"/>
              </a:rPr>
              <a:t>Jersey index is at relative value with Lebron at 1 and every other value based on that index.  Example ( Giannis who placed 2nd in jersey index sold 2/5 less than Lebron in overall sales ) </a:t>
            </a:r>
            <a:endParaRPr lang="en-US" sz="1600"/>
          </a:p>
          <a:p>
            <a:br>
              <a:rPr lang="en-US"/>
            </a:br>
            <a:endParaRPr lang="en-US"/>
          </a:p>
        </p:txBody>
      </p:sp>
    </p:spTree>
    <p:extLst>
      <p:ext uri="{BB962C8B-B14F-4D97-AF65-F5344CB8AC3E}">
        <p14:creationId xmlns:p14="http://schemas.microsoft.com/office/powerpoint/2010/main" val="412256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86EC7AB9-735E-493F-88D8-2BD0ABC44DDB}"/>
              </a:ext>
            </a:extLst>
          </p:cNvPr>
          <p:cNvPicPr>
            <a:picLocks noChangeAspect="1"/>
          </p:cNvPicPr>
          <p:nvPr/>
        </p:nvPicPr>
        <p:blipFill>
          <a:blip r:embed="rId2"/>
          <a:stretch>
            <a:fillRect/>
          </a:stretch>
        </p:blipFill>
        <p:spPr>
          <a:xfrm>
            <a:off x="5077455" y="943300"/>
            <a:ext cx="6267102" cy="5061600"/>
          </a:xfrm>
          <a:prstGeom prst="rect">
            <a:avLst/>
          </a:prstGeom>
        </p:spPr>
      </p:pic>
      <p:sp>
        <p:nvSpPr>
          <p:cNvPr id="7" name="TextBox 6">
            <a:extLst>
              <a:ext uri="{FF2B5EF4-FFF2-40B4-BE49-F238E27FC236}">
                <a16:creationId xmlns:a16="http://schemas.microsoft.com/office/drawing/2014/main" id="{ECCB48E3-8181-4D70-819C-8D2954B36AF2}"/>
              </a:ext>
            </a:extLst>
          </p:cNvPr>
          <p:cNvSpPr txBox="1"/>
          <p:nvPr/>
        </p:nvSpPr>
        <p:spPr>
          <a:xfrm>
            <a:off x="544605" y="215900"/>
            <a:ext cx="453614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Max total Game Jersey index  2.68  (HOU/LAL)</a:t>
            </a:r>
            <a:endParaRPr lang="en-US">
              <a:ea typeface="Roboto"/>
            </a:endParaRPr>
          </a:p>
          <a:p>
            <a:pPr marL="285750" indent="-285750">
              <a:buFont typeface="Arial"/>
              <a:buChar char="•"/>
            </a:pPr>
            <a:r>
              <a:rPr lang="en-US">
                <a:ea typeface="+mn-lt"/>
                <a:cs typeface="+mn-lt"/>
              </a:rPr>
              <a:t>Avg Viewership Index 1.09 (LAL Home Team)</a:t>
            </a:r>
            <a:endParaRPr lang="en-US"/>
          </a:p>
          <a:p>
            <a:pPr marL="285750" indent="-285750">
              <a:buFont typeface="Arial"/>
              <a:buChar char="•"/>
            </a:pPr>
            <a:r>
              <a:rPr lang="en-US">
                <a:ea typeface="+mn-lt"/>
                <a:cs typeface="+mn-lt"/>
              </a:rPr>
              <a:t>Avg Total Home Game Index 1.60</a:t>
            </a:r>
            <a:endParaRPr lang="en-US"/>
          </a:p>
          <a:p>
            <a:pPr marL="285750" indent="-285750">
              <a:buFont typeface="Arial"/>
              <a:buChar char="•"/>
            </a:pPr>
            <a:r>
              <a:rPr lang="en-US">
                <a:ea typeface="+mn-lt"/>
                <a:cs typeface="+mn-lt"/>
              </a:rPr>
              <a:t>Max Total Home Game Index 2.32</a:t>
            </a:r>
            <a:endParaRPr lang="en-US"/>
          </a:p>
          <a:p>
            <a:pPr marL="285750" indent="-285750">
              <a:buFont typeface="Arial"/>
              <a:buChar char="•"/>
            </a:pPr>
            <a:r>
              <a:rPr lang="en-US">
                <a:ea typeface="+mn-lt"/>
                <a:cs typeface="+mn-lt"/>
              </a:rPr>
              <a:t>Max total viewership index .79 (LAL Away)</a:t>
            </a:r>
            <a:endParaRPr lang="en-US"/>
          </a:p>
          <a:p>
            <a:pPr marL="285750" indent="-285750">
              <a:buFont typeface="Arial"/>
              <a:buChar char="•"/>
            </a:pPr>
            <a:r>
              <a:rPr lang="en-US">
                <a:ea typeface="+mn-lt"/>
                <a:cs typeface="+mn-lt"/>
              </a:rPr>
              <a:t>Avg viewership (local cable accessibility) 0.64</a:t>
            </a:r>
            <a:endParaRPr lang="en-US"/>
          </a:p>
          <a:p>
            <a:pPr marL="285750" indent="-285750">
              <a:buFont typeface="Arial"/>
              <a:buChar char="•"/>
            </a:pPr>
            <a:r>
              <a:rPr lang="en-US">
                <a:ea typeface="+mn-lt"/>
                <a:cs typeface="+mn-lt"/>
              </a:rPr>
              <a:t>Max total game jersey index 1.42</a:t>
            </a:r>
            <a:endParaRPr lang="en-US"/>
          </a:p>
          <a:p>
            <a:pPr marL="285750" indent="-285750">
              <a:buFont typeface="Arial"/>
              <a:buChar char="•"/>
            </a:pPr>
            <a:r>
              <a:rPr lang="en-US">
                <a:ea typeface="+mn-lt"/>
                <a:cs typeface="+mn-lt"/>
              </a:rPr>
              <a:t>Avg total game index 1.34</a:t>
            </a:r>
            <a:endParaRPr lang="en-US"/>
          </a:p>
          <a:p>
            <a:pPr marL="285750" indent="-285750">
              <a:buFont typeface="Arial"/>
              <a:buChar char="•"/>
            </a:pPr>
            <a:r>
              <a:rPr lang="en-US">
                <a:ea typeface="+mn-lt"/>
                <a:cs typeface="+mn-lt"/>
              </a:rPr>
              <a:t>I used LA to display correlation because their brand coupled with superstar player(s) dominate jersey index and overall viewership </a:t>
            </a:r>
            <a:endParaRPr lang="en-US"/>
          </a:p>
          <a:p>
            <a:pPr marL="285750" indent="-285750">
              <a:buFont typeface="Arial"/>
              <a:buChar char="•"/>
            </a:pPr>
            <a:r>
              <a:rPr lang="en-US">
                <a:ea typeface="Roboto"/>
              </a:rPr>
              <a:t>Although not completely parallel viewership and jersey index follow a synchronized pattern ( high jersey index = high viewership )</a:t>
            </a:r>
          </a:p>
          <a:p>
            <a:pPr algn="l"/>
            <a:endParaRPr lang="en-US">
              <a:ea typeface="Roboto"/>
            </a:endParaRPr>
          </a:p>
        </p:txBody>
      </p:sp>
    </p:spTree>
    <p:extLst>
      <p:ext uri="{BB962C8B-B14F-4D97-AF65-F5344CB8AC3E}">
        <p14:creationId xmlns:p14="http://schemas.microsoft.com/office/powerpoint/2010/main" val="666211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AA0DDC-CF46-4D60-B05E-B4E252735794}"/>
              </a:ext>
            </a:extLst>
          </p:cNvPr>
          <p:cNvSpPr>
            <a:spLocks noGrp="1"/>
          </p:cNvSpPr>
          <p:nvPr>
            <p:ph type="pic" sz="quarter" idx="10"/>
          </p:nvPr>
        </p:nvSpPr>
        <p:spPr/>
      </p:sp>
      <p:sp>
        <p:nvSpPr>
          <p:cNvPr id="4" name="Subtitle 3">
            <a:extLst>
              <a:ext uri="{FF2B5EF4-FFF2-40B4-BE49-F238E27FC236}">
                <a16:creationId xmlns:a16="http://schemas.microsoft.com/office/drawing/2014/main" id="{46C61598-118B-47D4-BC4D-10617E07EBC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D524CF8-2AC0-443E-993E-63E45A16F9BE}"/>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7310A216-5D12-4357-96F7-B69014A781A1}"/>
              </a:ext>
            </a:extLst>
          </p:cNvPr>
          <p:cNvSpPr>
            <a:spLocks noGrp="1"/>
          </p:cNvSpPr>
          <p:nvPr>
            <p:ph type="title"/>
          </p:nvPr>
        </p:nvSpPr>
        <p:spPr>
          <a:xfrm>
            <a:off x="384049" y="5140152"/>
            <a:ext cx="11633345" cy="874238"/>
          </a:xfrm>
        </p:spPr>
        <p:txBody>
          <a:bodyPr/>
          <a:lstStyle/>
          <a:p>
            <a:r>
              <a:rPr lang="en-US">
                <a:latin typeface="Action NBA  Bold"/>
              </a:rPr>
              <a:t>Road Back to Backs</a:t>
            </a:r>
            <a:endParaRPr lang="en-US"/>
          </a:p>
        </p:txBody>
      </p:sp>
    </p:spTree>
    <p:extLst>
      <p:ext uri="{BB962C8B-B14F-4D97-AF65-F5344CB8AC3E}">
        <p14:creationId xmlns:p14="http://schemas.microsoft.com/office/powerpoint/2010/main" val="1258004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200AB-5EF0-6244-92ED-7740674383DC}"/>
              </a:ext>
            </a:extLst>
          </p:cNvPr>
          <p:cNvSpPr>
            <a:spLocks noGrp="1"/>
          </p:cNvSpPr>
          <p:nvPr>
            <p:ph type="title"/>
          </p:nvPr>
        </p:nvSpPr>
        <p:spPr/>
        <p:txBody>
          <a:bodyPr/>
          <a:lstStyle/>
          <a:p>
            <a:r>
              <a:rPr lang="en-US"/>
              <a:t>Road Back to Backs intro.</a:t>
            </a:r>
          </a:p>
        </p:txBody>
      </p:sp>
      <p:sp>
        <p:nvSpPr>
          <p:cNvPr id="3" name="Content Placeholder 2">
            <a:extLst>
              <a:ext uri="{FF2B5EF4-FFF2-40B4-BE49-F238E27FC236}">
                <a16:creationId xmlns:a16="http://schemas.microsoft.com/office/drawing/2014/main" id="{E51AF6CE-2E4D-584E-87D5-6817FD172BE8}"/>
              </a:ext>
            </a:extLst>
          </p:cNvPr>
          <p:cNvSpPr>
            <a:spLocks noGrp="1"/>
          </p:cNvSpPr>
          <p:nvPr>
            <p:ph idx="1"/>
          </p:nvPr>
        </p:nvSpPr>
        <p:spPr/>
        <p:txBody>
          <a:bodyPr/>
          <a:lstStyle/>
          <a:p>
            <a:r>
              <a:rPr lang="en-US"/>
              <a:t>Inspired by Athletic article interviewing Tom </a:t>
            </a:r>
            <a:r>
              <a:rPr lang="en-US" err="1"/>
              <a:t>Carelli</a:t>
            </a:r>
            <a:r>
              <a:rPr lang="en-US"/>
              <a:t>, senior VP of game schedule management and Evan </a:t>
            </a:r>
            <a:r>
              <a:rPr lang="en-US" err="1"/>
              <a:t>Wasch</a:t>
            </a:r>
            <a:r>
              <a:rPr lang="en-US"/>
              <a:t>, executive VP of basketball strategy and analytics</a:t>
            </a:r>
          </a:p>
          <a:p>
            <a:r>
              <a:rPr lang="en-US"/>
              <a:t>Article discussed the complex process of how the NBA picks its schedule and how certain back to backs are coded based on their difficulty</a:t>
            </a:r>
          </a:p>
          <a:p>
            <a:r>
              <a:rPr lang="en-US"/>
              <a:t>Ex: Por-Den back to back was too brutal on teams because of the flight, time difference, altitude, and distance from airport to stadium</a:t>
            </a:r>
          </a:p>
          <a:p>
            <a:r>
              <a:rPr lang="en-US"/>
              <a:t>Wanted to do a statistical analysis of other pairs of locations in road back to backs</a:t>
            </a:r>
          </a:p>
        </p:txBody>
      </p:sp>
      <p:sp>
        <p:nvSpPr>
          <p:cNvPr id="4" name="Subtitle 3">
            <a:extLst>
              <a:ext uri="{FF2B5EF4-FFF2-40B4-BE49-F238E27FC236}">
                <a16:creationId xmlns:a16="http://schemas.microsoft.com/office/drawing/2014/main" id="{A5EDF48C-4DE4-AF47-8B4F-BAA80F5095E4}"/>
              </a:ext>
            </a:extLst>
          </p:cNvPr>
          <p:cNvSpPr>
            <a:spLocks noGrp="1"/>
          </p:cNvSpPr>
          <p:nvPr>
            <p:ph type="subTitle" idx="13"/>
          </p:nvPr>
        </p:nvSpPr>
        <p:spPr/>
        <p:txBody>
          <a:bodyPr/>
          <a:lstStyle/>
          <a:p>
            <a:endParaRPr lang="en-US"/>
          </a:p>
        </p:txBody>
      </p:sp>
    </p:spTree>
    <p:extLst>
      <p:ext uri="{BB962C8B-B14F-4D97-AF65-F5344CB8AC3E}">
        <p14:creationId xmlns:p14="http://schemas.microsoft.com/office/powerpoint/2010/main" val="264360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1113-29E2-6141-9357-823AFF2466E2}"/>
              </a:ext>
            </a:extLst>
          </p:cNvPr>
          <p:cNvSpPr>
            <a:spLocks noGrp="1"/>
          </p:cNvSpPr>
          <p:nvPr>
            <p:ph type="title"/>
          </p:nvPr>
        </p:nvSpPr>
        <p:spPr/>
        <p:txBody>
          <a:bodyPr/>
          <a:lstStyle/>
          <a:p>
            <a:r>
              <a:rPr lang="en-US"/>
              <a:t>Road Back to Backs Graph</a:t>
            </a:r>
          </a:p>
        </p:txBody>
      </p:sp>
      <p:sp>
        <p:nvSpPr>
          <p:cNvPr id="4" name="Subtitle 3">
            <a:extLst>
              <a:ext uri="{FF2B5EF4-FFF2-40B4-BE49-F238E27FC236}">
                <a16:creationId xmlns:a16="http://schemas.microsoft.com/office/drawing/2014/main" id="{DCEC9A47-AC87-5345-85B9-D6009FBC9660}"/>
              </a:ext>
            </a:extLst>
          </p:cNvPr>
          <p:cNvSpPr>
            <a:spLocks noGrp="1"/>
          </p:cNvSpPr>
          <p:nvPr>
            <p:ph type="subTitle" idx="13"/>
          </p:nvPr>
        </p:nvSpPr>
        <p:spPr/>
        <p:txBody>
          <a:bodyPr/>
          <a:lstStyle/>
          <a:p>
            <a:pPr algn="ctr"/>
            <a:r>
              <a:rPr lang="en-US"/>
              <a:t>Relationship between Standardized Points Scored and Standardized Points Allowed in the second game of a road back to back</a:t>
            </a:r>
          </a:p>
        </p:txBody>
      </p:sp>
      <p:pic>
        <p:nvPicPr>
          <p:cNvPr id="5" name="Picture 4">
            <a:extLst>
              <a:ext uri="{FF2B5EF4-FFF2-40B4-BE49-F238E27FC236}">
                <a16:creationId xmlns:a16="http://schemas.microsoft.com/office/drawing/2014/main" id="{2A69D199-1E8C-7445-AF61-36454A6DC516}"/>
              </a:ext>
            </a:extLst>
          </p:cNvPr>
          <p:cNvPicPr>
            <a:picLocks noChangeAspect="1"/>
          </p:cNvPicPr>
          <p:nvPr/>
        </p:nvPicPr>
        <p:blipFill>
          <a:blip r:embed="rId2"/>
          <a:stretch>
            <a:fillRect/>
          </a:stretch>
        </p:blipFill>
        <p:spPr>
          <a:xfrm>
            <a:off x="0" y="1727595"/>
            <a:ext cx="7894320" cy="5130405"/>
          </a:xfrm>
          <a:prstGeom prst="rect">
            <a:avLst/>
          </a:prstGeom>
        </p:spPr>
      </p:pic>
      <p:sp>
        <p:nvSpPr>
          <p:cNvPr id="7" name="Rectangle 6">
            <a:extLst>
              <a:ext uri="{FF2B5EF4-FFF2-40B4-BE49-F238E27FC236}">
                <a16:creationId xmlns:a16="http://schemas.microsoft.com/office/drawing/2014/main" id="{2E1A7FF7-710E-B642-8CB1-9CD81853F9EE}"/>
              </a:ext>
            </a:extLst>
          </p:cNvPr>
          <p:cNvSpPr/>
          <p:nvPr/>
        </p:nvSpPr>
        <p:spPr>
          <a:xfrm>
            <a:off x="8455152" y="1615141"/>
            <a:ext cx="3639312" cy="5355312"/>
          </a:xfrm>
          <a:prstGeom prst="rect">
            <a:avLst/>
          </a:prstGeom>
        </p:spPr>
        <p:txBody>
          <a:bodyPr wrap="square">
            <a:spAutoFit/>
          </a:bodyPr>
          <a:lstStyle/>
          <a:p>
            <a:pPr marL="285750" indent="-285750">
              <a:buFont typeface="Arial" panose="020B0604020202020204" pitchFamily="34" charset="0"/>
              <a:buChar char="•"/>
            </a:pPr>
            <a:r>
              <a:rPr lang="en-US"/>
              <a:t>Standardized to team’s average performance in road games that season</a:t>
            </a:r>
          </a:p>
          <a:p>
            <a:pPr marL="285750" indent="-285750">
              <a:buFont typeface="Arial" panose="020B0604020202020204" pitchFamily="34" charset="0"/>
              <a:buChar char="•"/>
            </a:pPr>
            <a:r>
              <a:rPr lang="en-US"/>
              <a:t>Each point corresponds to a road back to back that has been played </a:t>
            </a:r>
            <a:r>
              <a:rPr lang="en-US" err="1"/>
              <a:t>atleast</a:t>
            </a:r>
            <a:r>
              <a:rPr lang="en-US"/>
              <a:t> 10 times since the 2010 season</a:t>
            </a:r>
          </a:p>
          <a:p>
            <a:pPr marL="285750" indent="-285750">
              <a:buFont typeface="Arial" panose="020B0604020202020204" pitchFamily="34" charset="0"/>
              <a:buChar char="•"/>
            </a:pPr>
            <a:r>
              <a:rPr lang="en-US"/>
              <a:t>Defense really struggles on road back to backs as most teams are giving up more points than average</a:t>
            </a:r>
          </a:p>
          <a:p>
            <a:pPr marL="285750" indent="-285750">
              <a:buFont typeface="Arial" panose="020B0604020202020204" pitchFamily="34" charset="0"/>
              <a:buChar char="•"/>
            </a:pPr>
            <a:r>
              <a:rPr lang="en-US"/>
              <a:t>Scoring does not seem to be too affected</a:t>
            </a:r>
          </a:p>
          <a:p>
            <a:pPr marL="285750" indent="-285750">
              <a:buFont typeface="Arial" panose="020B0604020202020204" pitchFamily="34" charset="0"/>
              <a:buChar char="•"/>
            </a:pPr>
            <a:r>
              <a:rPr lang="en-US"/>
              <a:t>Consider that certain locations are affected by how good the home team is (Ex: LAL-GSW)</a:t>
            </a:r>
          </a:p>
          <a:p>
            <a:pPr marL="285750" indent="-285750">
              <a:buFont typeface="Arial" panose="020B0604020202020204" pitchFamily="34" charset="0"/>
              <a:buChar char="•"/>
            </a:pPr>
            <a:r>
              <a:rPr lang="en-US"/>
              <a:t>Identify troubling back to back pairs (UTA-DEN, PHX-LAC)</a:t>
            </a:r>
          </a:p>
          <a:p>
            <a:pPr marL="285750" indent="-285750">
              <a:buFont typeface="Arial" panose="020B0604020202020204" pitchFamily="34" charset="0"/>
              <a:buChar char="•"/>
            </a:pPr>
            <a:r>
              <a:rPr lang="en-US"/>
              <a:t>Look at other metrics in future</a:t>
            </a:r>
          </a:p>
        </p:txBody>
      </p:sp>
    </p:spTree>
    <p:extLst>
      <p:ext uri="{BB962C8B-B14F-4D97-AF65-F5344CB8AC3E}">
        <p14:creationId xmlns:p14="http://schemas.microsoft.com/office/powerpoint/2010/main" val="493778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6018A3-65A7-40A7-8F9A-E0B8AE2986F0}"/>
              </a:ext>
            </a:extLst>
          </p:cNvPr>
          <p:cNvSpPr txBox="1">
            <a:spLocks/>
          </p:cNvSpPr>
          <p:nvPr/>
        </p:nvSpPr>
        <p:spPr>
          <a:xfrm>
            <a:off x="111584" y="235088"/>
            <a:ext cx="12828302" cy="851234"/>
          </a:xfrm>
          <a:prstGeom prst="rect">
            <a:avLst/>
          </a:prstGeom>
        </p:spPr>
        <p:txBody>
          <a:bodyPr lIns="91440" tIns="45720" rIns="91440" bIns="45720" anchor="t"/>
          <a:lstStyle>
            <a:lvl1pPr algn="l" defTabSz="914400" rtl="0" eaLnBrk="1" latinLnBrk="0" hangingPunct="1">
              <a:lnSpc>
                <a:spcPct val="75000"/>
              </a:lnSpc>
              <a:spcBef>
                <a:spcPct val="0"/>
              </a:spcBef>
              <a:buNone/>
              <a:defRPr sz="5400" kern="100" cap="none" spc="50" baseline="0">
                <a:solidFill>
                  <a:schemeClr val="accent1"/>
                </a:solidFill>
                <a:latin typeface="Action NBA  Bold" pitchFamily="50" charset="0"/>
                <a:ea typeface="+mj-ea"/>
                <a:cs typeface="+mj-cs"/>
              </a:defRPr>
            </a:lvl1pPr>
          </a:lstStyle>
          <a:p>
            <a:r>
              <a:rPr lang="en-US" sz="4400">
                <a:latin typeface="Action NBA  Bold"/>
              </a:rPr>
              <a:t>Final Takeaways and Recommendations</a:t>
            </a:r>
            <a:endParaRPr lang="en-US" sz="4400"/>
          </a:p>
        </p:txBody>
      </p:sp>
      <p:sp>
        <p:nvSpPr>
          <p:cNvPr id="2" name="TextBox 1">
            <a:extLst>
              <a:ext uri="{FF2B5EF4-FFF2-40B4-BE49-F238E27FC236}">
                <a16:creationId xmlns:a16="http://schemas.microsoft.com/office/drawing/2014/main" id="{E8A77578-781E-491F-A48E-12E28D9F5364}"/>
              </a:ext>
            </a:extLst>
          </p:cNvPr>
          <p:cNvSpPr txBox="1"/>
          <p:nvPr/>
        </p:nvSpPr>
        <p:spPr>
          <a:xfrm>
            <a:off x="278234" y="1361812"/>
            <a:ext cx="11635529"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dirty="0">
                <a:solidFill>
                  <a:schemeClr val="bg1"/>
                </a:solidFill>
                <a:ea typeface="+mn-lt"/>
                <a:cs typeface="+mn-lt"/>
              </a:rPr>
              <a:t>Player factor is more important than brand factor for certain teams</a:t>
            </a:r>
            <a:endParaRPr lang="en-US">
              <a:solidFill>
                <a:schemeClr val="bg1"/>
              </a:solidFill>
              <a:ea typeface="Roboto"/>
            </a:endParaRPr>
          </a:p>
          <a:p>
            <a:pPr lvl="2"/>
            <a:r>
              <a:rPr lang="en-US" sz="2400" dirty="0">
                <a:solidFill>
                  <a:schemeClr val="bg1"/>
                </a:solidFill>
                <a:ea typeface="+mn-lt"/>
                <a:cs typeface="+mn-lt"/>
              </a:rPr>
              <a:t>- Potential ticket buyers know when an individual superstar is in town and will buy accordingly</a:t>
            </a:r>
          </a:p>
          <a:p>
            <a:pPr lvl="2"/>
            <a:r>
              <a:rPr lang="en-US" sz="2400" dirty="0">
                <a:solidFill>
                  <a:schemeClr val="bg1"/>
                </a:solidFill>
                <a:ea typeface="+mn-lt"/>
                <a:cs typeface="+mn-lt"/>
              </a:rPr>
              <a:t>- Lebron: in a league of his own</a:t>
            </a:r>
            <a:endParaRPr lang="en-US" sz="2400">
              <a:solidFill>
                <a:schemeClr val="bg1"/>
              </a:solidFill>
              <a:ea typeface="Roboto"/>
            </a:endParaRPr>
          </a:p>
          <a:p>
            <a:pPr marL="342900" indent="-342900">
              <a:buFont typeface="Wingdings"/>
              <a:buChar char="v"/>
            </a:pPr>
            <a:r>
              <a:rPr lang="en-US" sz="2400" dirty="0">
                <a:solidFill>
                  <a:schemeClr val="bg1"/>
                </a:solidFill>
                <a:ea typeface="Roboto"/>
              </a:rPr>
              <a:t>Schedule should spread out more of these statistically significant variables across the schedule </a:t>
            </a:r>
          </a:p>
          <a:p>
            <a:r>
              <a:rPr lang="en-US" sz="2400" dirty="0">
                <a:solidFill>
                  <a:schemeClr val="bg1"/>
                </a:solidFill>
                <a:ea typeface="Roboto"/>
              </a:rPr>
              <a:t>             - Lebron usually sells well no matter the circumstance</a:t>
            </a:r>
          </a:p>
          <a:p>
            <a:r>
              <a:rPr lang="en-US" sz="2400" dirty="0">
                <a:solidFill>
                  <a:schemeClr val="bg1"/>
                </a:solidFill>
                <a:ea typeface="Roboto"/>
              </a:rPr>
              <a:t>             - Friday-Sunday games tend to have highest attendance</a:t>
            </a:r>
          </a:p>
          <a:p>
            <a:pPr marL="342900" indent="-342900">
              <a:buFont typeface="Wingdings"/>
              <a:buChar char="v"/>
            </a:pPr>
            <a:r>
              <a:rPr lang="en-US" sz="2400" dirty="0">
                <a:solidFill>
                  <a:schemeClr val="bg1"/>
                </a:solidFill>
                <a:ea typeface="Roboto"/>
              </a:rPr>
              <a:t>Initiate and brand something equivalent to "Thursday Night football" &lt;- designated day of week to expect A+ team vs. A+ team game across the league beyond the Opening and Christmas Day games</a:t>
            </a:r>
            <a:endParaRPr lang="en-US">
              <a:solidFill>
                <a:schemeClr val="bg1"/>
              </a:solidFill>
              <a:ea typeface="Roboto"/>
            </a:endParaRPr>
          </a:p>
          <a:p>
            <a:pPr marL="342900" indent="-342900">
              <a:buFont typeface="Wingdings"/>
              <a:buChar char="v"/>
            </a:pPr>
            <a:r>
              <a:rPr lang="en-US" sz="2400" dirty="0">
                <a:solidFill>
                  <a:schemeClr val="bg1"/>
                </a:solidFill>
                <a:ea typeface="Roboto"/>
              </a:rPr>
              <a:t>Look closer into certain pairings of road back to backs to determine which pairings should be eliminated</a:t>
            </a:r>
          </a:p>
        </p:txBody>
      </p:sp>
    </p:spTree>
    <p:extLst>
      <p:ext uri="{BB962C8B-B14F-4D97-AF65-F5344CB8AC3E}">
        <p14:creationId xmlns:p14="http://schemas.microsoft.com/office/powerpoint/2010/main" val="4846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06CB7C-61F4-4BA3-A3D4-D9FDB075356E}"/>
              </a:ext>
            </a:extLst>
          </p:cNvPr>
          <p:cNvSpPr>
            <a:spLocks noGrp="1"/>
          </p:cNvSpPr>
          <p:nvPr>
            <p:ph idx="11"/>
          </p:nvPr>
        </p:nvSpPr>
        <p:spPr>
          <a:xfrm>
            <a:off x="4648815" y="1053532"/>
            <a:ext cx="7178040" cy="5559552"/>
          </a:xfrm>
        </p:spPr>
        <p:txBody>
          <a:bodyPr/>
          <a:lstStyle/>
          <a:p>
            <a:r>
              <a:rPr lang="en-US"/>
              <a:t>Introduction of Project</a:t>
            </a:r>
          </a:p>
          <a:p>
            <a:r>
              <a:rPr lang="en-US">
                <a:ea typeface="Roboto"/>
              </a:rPr>
              <a:t>Overview of Data and First Steps</a:t>
            </a:r>
          </a:p>
          <a:p>
            <a:r>
              <a:rPr lang="en-US">
                <a:ea typeface="Roboto"/>
              </a:rPr>
              <a:t>Analysis 1: Timing of Games</a:t>
            </a:r>
          </a:p>
          <a:p>
            <a:r>
              <a:rPr lang="en-US">
                <a:ea typeface="Roboto"/>
              </a:rPr>
              <a:t>Analysis 2: Jersey Rankings </a:t>
            </a:r>
          </a:p>
          <a:p>
            <a:r>
              <a:rPr lang="en-US">
                <a:solidFill>
                  <a:srgbClr val="1D428A"/>
                </a:solidFill>
                <a:ea typeface="Roboto"/>
              </a:rPr>
              <a:t>Analysis 3: Competitiveness</a:t>
            </a:r>
          </a:p>
          <a:p>
            <a:r>
              <a:rPr lang="en-US">
                <a:solidFill>
                  <a:srgbClr val="1D428A"/>
                </a:solidFill>
                <a:ea typeface="Roboto"/>
              </a:rPr>
              <a:t>Analysis 4: Road Back to Backs </a:t>
            </a:r>
          </a:p>
          <a:p>
            <a:r>
              <a:rPr lang="en-US">
                <a:solidFill>
                  <a:srgbClr val="1D428A"/>
                </a:solidFill>
                <a:ea typeface="Roboto"/>
              </a:rPr>
              <a:t>Final Recommendations + Conclusion</a:t>
            </a:r>
          </a:p>
          <a:p>
            <a:endParaRPr lang="en-US">
              <a:solidFill>
                <a:srgbClr val="1D428A"/>
              </a:solidFill>
              <a:ea typeface="Roboto"/>
            </a:endParaRPr>
          </a:p>
          <a:p>
            <a:pPr lvl="1">
              <a:buNone/>
            </a:pPr>
            <a:endParaRPr lang="en-US">
              <a:ea typeface="Roboto"/>
            </a:endParaRPr>
          </a:p>
        </p:txBody>
      </p:sp>
      <p:sp>
        <p:nvSpPr>
          <p:cNvPr id="4" name="Title 3">
            <a:extLst>
              <a:ext uri="{FF2B5EF4-FFF2-40B4-BE49-F238E27FC236}">
                <a16:creationId xmlns:a16="http://schemas.microsoft.com/office/drawing/2014/main" id="{0897BCB5-0A23-4748-9C0A-FA2498D36920}"/>
              </a:ext>
            </a:extLst>
          </p:cNvPr>
          <p:cNvSpPr>
            <a:spLocks noGrp="1"/>
          </p:cNvSpPr>
          <p:nvPr>
            <p:ph type="title"/>
          </p:nvPr>
        </p:nvSpPr>
        <p:spPr>
          <a:xfrm>
            <a:off x="204754" y="803801"/>
            <a:ext cx="4305261" cy="1029714"/>
          </a:xfrm>
        </p:spPr>
        <p:txBody>
          <a:bodyPr/>
          <a:lstStyle/>
          <a:p>
            <a:r>
              <a:rPr lang="en-US">
                <a:latin typeface="Action NBA  Bold"/>
              </a:rPr>
              <a:t>Roadmap</a:t>
            </a:r>
            <a:endParaRPr lang="en-US"/>
          </a:p>
        </p:txBody>
      </p:sp>
    </p:spTree>
    <p:extLst>
      <p:ext uri="{BB962C8B-B14F-4D97-AF65-F5344CB8AC3E}">
        <p14:creationId xmlns:p14="http://schemas.microsoft.com/office/powerpoint/2010/main" val="678520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B0D60C-CC69-41F6-A432-7CDCCD320BF3}"/>
              </a:ext>
            </a:extLst>
          </p:cNvPr>
          <p:cNvSpPr>
            <a:spLocks noGrp="1"/>
          </p:cNvSpPr>
          <p:nvPr>
            <p:ph type="body" sz="quarter" idx="3"/>
          </p:nvPr>
        </p:nvSpPr>
        <p:spPr>
          <a:xfrm>
            <a:off x="801604" y="1409095"/>
            <a:ext cx="11134363" cy="6980372"/>
          </a:xfrm>
        </p:spPr>
        <p:txBody>
          <a:bodyPr/>
          <a:lstStyle/>
          <a:p>
            <a:pPr marL="457200" indent="-457200">
              <a:buAutoNum type="arabicPeriod"/>
            </a:pPr>
            <a:r>
              <a:rPr lang="en-US" sz="3200">
                <a:ea typeface="Roboto"/>
              </a:rPr>
              <a:t>If a team visits twice, how does viewership and ticket sales differ between the two games?</a:t>
            </a:r>
          </a:p>
          <a:p>
            <a:endParaRPr lang="en-US" sz="3200">
              <a:ea typeface="Roboto"/>
            </a:endParaRPr>
          </a:p>
          <a:p>
            <a:r>
              <a:rPr lang="en-US" sz="3200">
                <a:ea typeface="Roboto"/>
              </a:rPr>
              <a:t>2. Factor in "expected competitiveness" of a game by incorporating the opponent's prior season standing before the game is played</a:t>
            </a:r>
            <a:endParaRPr lang="en-US"/>
          </a:p>
          <a:p>
            <a:endParaRPr lang="en-US" sz="3200">
              <a:ea typeface="Roboto"/>
            </a:endParaRPr>
          </a:p>
          <a:p>
            <a:r>
              <a:rPr lang="en-US" sz="3200">
                <a:ea typeface="Roboto"/>
              </a:rPr>
              <a:t>3. Local vs national television effects on Viewership &lt;- separate the two for more conclusive observations</a:t>
            </a:r>
          </a:p>
          <a:p>
            <a:endParaRPr lang="en-US" sz="3200">
              <a:ea typeface="Roboto"/>
            </a:endParaRPr>
          </a:p>
          <a:p>
            <a:r>
              <a:rPr lang="en-US" sz="3200">
                <a:ea typeface="Roboto"/>
              </a:rPr>
              <a:t>4. Look at injuries, turnovers, pace of play, lead changes, etc. to evaluate quality of basketball on road back to backs</a:t>
            </a:r>
          </a:p>
          <a:p>
            <a:endParaRPr lang="en-US" sz="3200">
              <a:ea typeface="Roboto"/>
            </a:endParaRPr>
          </a:p>
          <a:p>
            <a:endParaRPr lang="en-US" sz="3200">
              <a:ea typeface="Roboto"/>
            </a:endParaRPr>
          </a:p>
          <a:p>
            <a:endParaRPr lang="en-US" sz="3200">
              <a:ea typeface="Roboto"/>
            </a:endParaRPr>
          </a:p>
          <a:p>
            <a:endParaRPr lang="en-US">
              <a:ea typeface="Roboto"/>
            </a:endParaRPr>
          </a:p>
        </p:txBody>
      </p:sp>
      <p:sp>
        <p:nvSpPr>
          <p:cNvPr id="5" name="Title 1">
            <a:extLst>
              <a:ext uri="{FF2B5EF4-FFF2-40B4-BE49-F238E27FC236}">
                <a16:creationId xmlns:a16="http://schemas.microsoft.com/office/drawing/2014/main" id="{57C44101-A4D7-47CA-AE66-4F75BD3D3E39}"/>
              </a:ext>
            </a:extLst>
          </p:cNvPr>
          <p:cNvSpPr txBox="1">
            <a:spLocks/>
          </p:cNvSpPr>
          <p:nvPr/>
        </p:nvSpPr>
        <p:spPr>
          <a:xfrm>
            <a:off x="268301" y="328181"/>
            <a:ext cx="11426952" cy="645316"/>
          </a:xfrm>
          <a:prstGeom prst="rect">
            <a:avLst/>
          </a:prstGeom>
        </p:spPr>
        <p:txBody>
          <a:bodyPr lIns="91440" tIns="45720" rIns="91440" bIns="45720" anchor="t"/>
          <a:lstStyle>
            <a:lvl1pPr algn="l" defTabSz="914400" rtl="0" eaLnBrk="1" latinLnBrk="0" hangingPunct="1">
              <a:lnSpc>
                <a:spcPct val="75000"/>
              </a:lnSpc>
              <a:spcBef>
                <a:spcPct val="0"/>
              </a:spcBef>
              <a:buNone/>
              <a:defRPr sz="5400" kern="100" cap="none" spc="50" baseline="0">
                <a:solidFill>
                  <a:schemeClr val="accent1"/>
                </a:solidFill>
                <a:latin typeface="Action NBA  Bold" pitchFamily="50" charset="0"/>
                <a:ea typeface="+mj-ea"/>
                <a:cs typeface="+mj-cs"/>
              </a:defRPr>
            </a:lvl1pPr>
          </a:lstStyle>
          <a:p>
            <a:r>
              <a:rPr lang="en-US">
                <a:solidFill>
                  <a:schemeClr val="accent2"/>
                </a:solidFill>
                <a:latin typeface="Action NBA  Bold"/>
              </a:rPr>
              <a:t>Opportunities for Further Analysis</a:t>
            </a:r>
            <a:endParaRPr lang="en-US">
              <a:solidFill>
                <a:schemeClr val="accent2"/>
              </a:solidFill>
            </a:endParaRPr>
          </a:p>
        </p:txBody>
      </p:sp>
    </p:spTree>
    <p:extLst>
      <p:ext uri="{BB962C8B-B14F-4D97-AF65-F5344CB8AC3E}">
        <p14:creationId xmlns:p14="http://schemas.microsoft.com/office/powerpoint/2010/main" val="3417066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670780-486C-4D77-9C41-FA33B25B21D0}"/>
              </a:ext>
            </a:extLst>
          </p:cNvPr>
          <p:cNvSpPr txBox="1"/>
          <p:nvPr/>
        </p:nvSpPr>
        <p:spPr>
          <a:xfrm>
            <a:off x="3991337" y="104172"/>
            <a:ext cx="465302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bg1"/>
                </a:solidFill>
              </a:rPr>
              <a:t>Thank you!</a:t>
            </a:r>
          </a:p>
        </p:txBody>
      </p:sp>
    </p:spTree>
    <p:extLst>
      <p:ext uri="{BB962C8B-B14F-4D97-AF65-F5344CB8AC3E}">
        <p14:creationId xmlns:p14="http://schemas.microsoft.com/office/powerpoint/2010/main" val="40272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85D55-8CBD-4C08-8518-2B6CBDC90EE6}"/>
              </a:ext>
            </a:extLst>
          </p:cNvPr>
          <p:cNvSpPr>
            <a:spLocks noGrp="1"/>
          </p:cNvSpPr>
          <p:nvPr>
            <p:ph type="title"/>
          </p:nvPr>
        </p:nvSpPr>
        <p:spPr/>
        <p:txBody>
          <a:bodyPr/>
          <a:lstStyle/>
          <a:p>
            <a:r>
              <a:rPr lang="en-US">
                <a:latin typeface="Action NBA  Bold"/>
              </a:rPr>
              <a:t>Explaining the Data</a:t>
            </a:r>
            <a:endParaRPr lang="en-US"/>
          </a:p>
        </p:txBody>
      </p:sp>
      <p:sp>
        <p:nvSpPr>
          <p:cNvPr id="3" name="Content Placeholder 2">
            <a:extLst>
              <a:ext uri="{FF2B5EF4-FFF2-40B4-BE49-F238E27FC236}">
                <a16:creationId xmlns:a16="http://schemas.microsoft.com/office/drawing/2014/main" id="{E6C3412B-3BAC-453F-8185-8CF5EB35F743}"/>
              </a:ext>
            </a:extLst>
          </p:cNvPr>
          <p:cNvSpPr>
            <a:spLocks noGrp="1"/>
          </p:cNvSpPr>
          <p:nvPr>
            <p:ph idx="1"/>
          </p:nvPr>
        </p:nvSpPr>
        <p:spPr>
          <a:xfrm>
            <a:off x="4962127" y="1399000"/>
            <a:ext cx="2516522" cy="362200"/>
          </a:xfrm>
        </p:spPr>
        <p:txBody>
          <a:bodyPr vert="horz" lIns="0" tIns="0" rIns="0" bIns="0" rtlCol="0" anchor="t">
            <a:noAutofit/>
          </a:bodyPr>
          <a:lstStyle/>
          <a:p>
            <a:pPr marL="0" indent="0">
              <a:buNone/>
            </a:pPr>
            <a:r>
              <a:rPr lang="en-US">
                <a:ea typeface="Roboto"/>
              </a:rPr>
              <a:t>Games Data</a:t>
            </a:r>
          </a:p>
        </p:txBody>
      </p:sp>
      <p:sp>
        <p:nvSpPr>
          <p:cNvPr id="4" name="Subtitle 3">
            <a:extLst>
              <a:ext uri="{FF2B5EF4-FFF2-40B4-BE49-F238E27FC236}">
                <a16:creationId xmlns:a16="http://schemas.microsoft.com/office/drawing/2014/main" id="{5D07DBD5-F331-4215-B431-67463781AD51}"/>
              </a:ext>
            </a:extLst>
          </p:cNvPr>
          <p:cNvSpPr>
            <a:spLocks noGrp="1"/>
          </p:cNvSpPr>
          <p:nvPr>
            <p:ph type="subTitle" idx="13"/>
          </p:nvPr>
        </p:nvSpPr>
        <p:spPr>
          <a:xfrm>
            <a:off x="384048" y="994246"/>
            <a:ext cx="11827007" cy="400604"/>
          </a:xfrm>
        </p:spPr>
        <p:txBody>
          <a:bodyPr vert="horz" lIns="0" tIns="0" rIns="0" bIns="0" rtlCol="0" anchor="t">
            <a:noAutofit/>
          </a:bodyPr>
          <a:lstStyle/>
          <a:p>
            <a:r>
              <a:rPr lang="en-US">
                <a:ea typeface="Roboto"/>
              </a:rPr>
              <a:t>3 data sources provided: games data, ticket + viewership indices, and jersey rankings </a:t>
            </a:r>
            <a:endParaRPr lang="en-US"/>
          </a:p>
        </p:txBody>
      </p:sp>
      <p:sp>
        <p:nvSpPr>
          <p:cNvPr id="10" name="Rectangle: Rounded Corners 9">
            <a:extLst>
              <a:ext uri="{FF2B5EF4-FFF2-40B4-BE49-F238E27FC236}">
                <a16:creationId xmlns:a16="http://schemas.microsoft.com/office/drawing/2014/main" id="{E3A938D5-52E8-41E2-8DA6-0E142FE0EE29}"/>
              </a:ext>
            </a:extLst>
          </p:cNvPr>
          <p:cNvSpPr/>
          <p:nvPr/>
        </p:nvSpPr>
        <p:spPr>
          <a:xfrm>
            <a:off x="599248" y="4616953"/>
            <a:ext cx="5000376" cy="20587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E064D-4F3B-45C6-9550-29233924F4A3}"/>
              </a:ext>
            </a:extLst>
          </p:cNvPr>
          <p:cNvSpPr/>
          <p:nvPr/>
        </p:nvSpPr>
        <p:spPr>
          <a:xfrm>
            <a:off x="7187901" y="4578371"/>
            <a:ext cx="4440932" cy="2091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1BAB4E7-F54D-42EE-A4D4-DE3F1CEBF03D}"/>
              </a:ext>
            </a:extLst>
          </p:cNvPr>
          <p:cNvSpPr/>
          <p:nvPr/>
        </p:nvSpPr>
        <p:spPr>
          <a:xfrm>
            <a:off x="2827619" y="1806770"/>
            <a:ext cx="6773538" cy="207622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9" descr="Table&#10;&#10;Description automatically generated">
            <a:extLst>
              <a:ext uri="{FF2B5EF4-FFF2-40B4-BE49-F238E27FC236}">
                <a16:creationId xmlns:a16="http://schemas.microsoft.com/office/drawing/2014/main" id="{50547CCC-EB67-47FE-A77A-846F44D2029C}"/>
              </a:ext>
            </a:extLst>
          </p:cNvPr>
          <p:cNvPicPr>
            <a:picLocks noChangeAspect="1"/>
          </p:cNvPicPr>
          <p:nvPr/>
        </p:nvPicPr>
        <p:blipFill>
          <a:blip r:embed="rId2"/>
          <a:stretch>
            <a:fillRect/>
          </a:stretch>
        </p:blipFill>
        <p:spPr>
          <a:xfrm>
            <a:off x="995130" y="4850803"/>
            <a:ext cx="4093984" cy="1585737"/>
          </a:xfrm>
          <a:prstGeom prst="rect">
            <a:avLst/>
          </a:prstGeom>
          <a:ln>
            <a:noFill/>
          </a:ln>
          <a:effectLst>
            <a:outerShdw blurRad="292100" dist="139700" dir="2700000" algn="tl" rotWithShape="0">
              <a:srgbClr val="333333">
                <a:alpha val="65000"/>
              </a:srgbClr>
            </a:outerShdw>
          </a:effectLst>
        </p:spPr>
      </p:pic>
      <p:sp>
        <p:nvSpPr>
          <p:cNvPr id="16" name="Content Placeholder 2">
            <a:extLst>
              <a:ext uri="{FF2B5EF4-FFF2-40B4-BE49-F238E27FC236}">
                <a16:creationId xmlns:a16="http://schemas.microsoft.com/office/drawing/2014/main" id="{E01C4E29-6179-43A9-8B22-7FB8BDF31D69}"/>
              </a:ext>
            </a:extLst>
          </p:cNvPr>
          <p:cNvSpPr txBox="1">
            <a:spLocks/>
          </p:cNvSpPr>
          <p:nvPr/>
        </p:nvSpPr>
        <p:spPr>
          <a:xfrm>
            <a:off x="7243848" y="4166242"/>
            <a:ext cx="5218740" cy="28536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2000"/>
              </a:spcBef>
              <a:buFont typeface="Arial" panose="020B0604020202020204" pitchFamily="34" charset="0"/>
              <a:buChar char="•"/>
              <a:defRPr sz="2800" kern="1200">
                <a:solidFill>
                  <a:schemeClr val="accent3"/>
                </a:solidFill>
                <a:latin typeface="+mn-lt"/>
                <a:ea typeface="+mn-ea"/>
                <a:cs typeface="+mn-cs"/>
              </a:defRPr>
            </a:lvl1pPr>
            <a:lvl2pPr marL="457200" indent="-228600" algn="l" defTabSz="914400" rtl="0" eaLnBrk="1" latinLnBrk="0" hangingPunct="1">
              <a:lnSpc>
                <a:spcPct val="90000"/>
              </a:lnSpc>
              <a:spcBef>
                <a:spcPts val="800"/>
              </a:spcBef>
              <a:buFont typeface="Roboto" pitchFamily="2" charset="0"/>
              <a:buChar char="−"/>
              <a:defRPr sz="2400" kern="1200">
                <a:solidFill>
                  <a:schemeClr val="accent3"/>
                </a:solidFill>
                <a:latin typeface="+mn-lt"/>
                <a:ea typeface="+mn-ea"/>
                <a:cs typeface="+mn-cs"/>
              </a:defRPr>
            </a:lvl2pPr>
            <a:lvl3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accent3"/>
                </a:solidFill>
                <a:latin typeface="+mn-lt"/>
                <a:ea typeface="+mn-ea"/>
                <a:cs typeface="+mn-cs"/>
              </a:defRPr>
            </a:lvl3pPr>
            <a:lvl4pPr marL="914400" indent="-228600" algn="l" defTabSz="914400" rtl="0" eaLnBrk="1" latinLnBrk="0" hangingPunct="1">
              <a:lnSpc>
                <a:spcPct val="90000"/>
              </a:lnSpc>
              <a:spcBef>
                <a:spcPts val="600"/>
              </a:spcBef>
              <a:buFont typeface="Roboto" pitchFamily="2" charset="0"/>
              <a:buChar char="−"/>
              <a:defRPr sz="2000" kern="1200">
                <a:solidFill>
                  <a:schemeClr val="accent3"/>
                </a:solidFill>
                <a:latin typeface="+mn-lt"/>
                <a:ea typeface="+mn-ea"/>
                <a:cs typeface="+mn-cs"/>
              </a:defRPr>
            </a:lvl4pPr>
            <a:lvl5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accent3"/>
                </a:solidFill>
                <a:latin typeface="+mn-lt"/>
                <a:ea typeface="+mn-ea"/>
                <a:cs typeface="+mn-cs"/>
              </a:defRPr>
            </a:lvl5pPr>
            <a:lvl6pPr marL="0" indent="0" algn="l" defTabSz="914400" rtl="0" eaLnBrk="1" latinLnBrk="0" hangingPunct="1">
              <a:lnSpc>
                <a:spcPct val="90000"/>
              </a:lnSpc>
              <a:spcBef>
                <a:spcPts val="2000"/>
              </a:spcBef>
              <a:spcAft>
                <a:spcPts val="200"/>
              </a:spcAft>
              <a:buFont typeface="Roboto-Regular" charset="0"/>
              <a:buChar char="​"/>
              <a:tabLst/>
              <a:defRPr sz="3600" kern="100" spc="100" baseline="0">
                <a:solidFill>
                  <a:schemeClr val="accent3"/>
                </a:solidFill>
                <a:latin typeface="Action NBA  Bold" pitchFamily="50" charset="0"/>
                <a:ea typeface="+mn-ea"/>
                <a:cs typeface="+mn-cs"/>
              </a:defRPr>
            </a:lvl6pPr>
            <a:lvl7pPr marL="0" indent="0" algn="l" defTabSz="914400" rtl="0" eaLnBrk="1" latinLnBrk="0" hangingPunct="1">
              <a:lnSpc>
                <a:spcPct val="100000"/>
              </a:lnSpc>
              <a:spcBef>
                <a:spcPts val="800"/>
              </a:spcBef>
              <a:spcAft>
                <a:spcPts val="800"/>
              </a:spcAft>
              <a:buFont typeface="Roboto-Regular" charset="0"/>
              <a:buChar char="​"/>
              <a:tabLst/>
              <a:defRPr sz="2000" kern="1200">
                <a:solidFill>
                  <a:schemeClr val="accent3"/>
                </a:solidFill>
                <a:latin typeface="+mn-lt"/>
                <a:ea typeface="+mn-ea"/>
                <a:cs typeface="+mn-cs"/>
              </a:defRPr>
            </a:lvl7pPr>
            <a:lvl8pPr marL="173038" indent="-173038" algn="l" defTabSz="914400" rtl="0" eaLnBrk="1" latinLnBrk="0" hangingPunct="1">
              <a:lnSpc>
                <a:spcPct val="90000"/>
              </a:lnSpc>
              <a:spcBef>
                <a:spcPts val="200"/>
              </a:spcBef>
              <a:spcAft>
                <a:spcPts val="200"/>
              </a:spcAft>
              <a:buFont typeface="Arial" panose="020B0604020202020204" pitchFamily="34" charset="0"/>
              <a:buChar char="•"/>
              <a:defRPr sz="2000" kern="1200">
                <a:solidFill>
                  <a:schemeClr val="accent3"/>
                </a:solidFill>
                <a:latin typeface="+mn-lt"/>
                <a:ea typeface="+mn-ea"/>
                <a:cs typeface="+mn-cs"/>
              </a:defRPr>
            </a:lvl8pPr>
            <a:lvl9pPr marL="284163" indent="-111125" algn="l" defTabSz="914400" rtl="0" eaLnBrk="1" latinLnBrk="0" hangingPunct="1">
              <a:lnSpc>
                <a:spcPct val="90000"/>
              </a:lnSpc>
              <a:spcBef>
                <a:spcPts val="200"/>
              </a:spcBef>
              <a:buFont typeface="Arial" panose="020B0604020202020204" pitchFamily="34" charset="0"/>
              <a:buChar char="•"/>
              <a:defRPr sz="2000" kern="1200">
                <a:solidFill>
                  <a:schemeClr val="accent3"/>
                </a:solidFill>
                <a:latin typeface="+mn-lt"/>
                <a:ea typeface="+mn-ea"/>
                <a:cs typeface="+mn-cs"/>
              </a:defRPr>
            </a:lvl9pPr>
          </a:lstStyle>
          <a:p>
            <a:pPr marL="0" indent="0">
              <a:buNone/>
            </a:pPr>
            <a:r>
              <a:rPr lang="en-US">
                <a:ea typeface="Roboto"/>
              </a:rPr>
              <a:t> Viewership and Ticket Data </a:t>
            </a:r>
          </a:p>
        </p:txBody>
      </p:sp>
      <p:pic>
        <p:nvPicPr>
          <p:cNvPr id="17" name="Picture 17" descr="Table&#10;&#10;Description automatically generated">
            <a:extLst>
              <a:ext uri="{FF2B5EF4-FFF2-40B4-BE49-F238E27FC236}">
                <a16:creationId xmlns:a16="http://schemas.microsoft.com/office/drawing/2014/main" id="{9A0202D2-DADC-4942-A30C-4B06BB2077FE}"/>
              </a:ext>
            </a:extLst>
          </p:cNvPr>
          <p:cNvPicPr>
            <a:picLocks noChangeAspect="1"/>
          </p:cNvPicPr>
          <p:nvPr/>
        </p:nvPicPr>
        <p:blipFill>
          <a:blip r:embed="rId3"/>
          <a:stretch>
            <a:fillRect/>
          </a:stretch>
        </p:blipFill>
        <p:spPr>
          <a:xfrm>
            <a:off x="7481246" y="4848318"/>
            <a:ext cx="3996802" cy="1471962"/>
          </a:xfrm>
          <a:prstGeom prst="rect">
            <a:avLst/>
          </a:prstGeom>
          <a:ln>
            <a:noFill/>
          </a:ln>
          <a:effectLst>
            <a:outerShdw blurRad="292100" dist="139700" dir="2700000" algn="tl" rotWithShape="0">
              <a:srgbClr val="333333">
                <a:alpha val="65000"/>
              </a:srgbClr>
            </a:outerShdw>
          </a:effectLst>
        </p:spPr>
      </p:pic>
      <p:pic>
        <p:nvPicPr>
          <p:cNvPr id="18" name="Picture 5" descr="Table&#10;&#10;Description automatically generated">
            <a:extLst>
              <a:ext uri="{FF2B5EF4-FFF2-40B4-BE49-F238E27FC236}">
                <a16:creationId xmlns:a16="http://schemas.microsoft.com/office/drawing/2014/main" id="{E6AAC02C-1101-4F0B-9A9F-414254A6327C}"/>
              </a:ext>
            </a:extLst>
          </p:cNvPr>
          <p:cNvPicPr>
            <a:picLocks noChangeAspect="1"/>
          </p:cNvPicPr>
          <p:nvPr/>
        </p:nvPicPr>
        <p:blipFill>
          <a:blip r:embed="rId4"/>
          <a:stretch>
            <a:fillRect/>
          </a:stretch>
        </p:blipFill>
        <p:spPr>
          <a:xfrm>
            <a:off x="3018916" y="2088568"/>
            <a:ext cx="6392144" cy="1526959"/>
          </a:xfrm>
          <a:prstGeom prst="rect">
            <a:avLst/>
          </a:prstGeom>
          <a:ln>
            <a:noFill/>
          </a:ln>
          <a:effectLst>
            <a:outerShdw blurRad="292100" dist="139700" dir="2700000" algn="tl" rotWithShape="0">
              <a:srgbClr val="333333">
                <a:alpha val="65000"/>
              </a:srgbClr>
            </a:outerShdw>
          </a:effectLst>
        </p:spPr>
      </p:pic>
      <p:sp>
        <p:nvSpPr>
          <p:cNvPr id="15" name="Content Placeholder 2">
            <a:extLst>
              <a:ext uri="{FF2B5EF4-FFF2-40B4-BE49-F238E27FC236}">
                <a16:creationId xmlns:a16="http://schemas.microsoft.com/office/drawing/2014/main" id="{09A6BE46-AC11-47A4-8D9E-CE5EAE8BFBE1}"/>
              </a:ext>
            </a:extLst>
          </p:cNvPr>
          <p:cNvSpPr txBox="1">
            <a:spLocks/>
          </p:cNvSpPr>
          <p:nvPr/>
        </p:nvSpPr>
        <p:spPr>
          <a:xfrm>
            <a:off x="711608" y="4166241"/>
            <a:ext cx="5218740" cy="285360"/>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2000"/>
              </a:spcBef>
              <a:buFont typeface="Arial" panose="020B0604020202020204" pitchFamily="34" charset="0"/>
              <a:buChar char="•"/>
              <a:defRPr sz="2800" kern="1200">
                <a:solidFill>
                  <a:schemeClr val="accent3"/>
                </a:solidFill>
                <a:latin typeface="+mn-lt"/>
                <a:ea typeface="+mn-ea"/>
                <a:cs typeface="+mn-cs"/>
              </a:defRPr>
            </a:lvl1pPr>
            <a:lvl2pPr marL="457200" indent="-228600" algn="l" defTabSz="914400" rtl="0" eaLnBrk="1" latinLnBrk="0" hangingPunct="1">
              <a:lnSpc>
                <a:spcPct val="90000"/>
              </a:lnSpc>
              <a:spcBef>
                <a:spcPts val="800"/>
              </a:spcBef>
              <a:buFont typeface="Roboto" pitchFamily="2" charset="0"/>
              <a:buChar char="−"/>
              <a:defRPr sz="2400" kern="1200">
                <a:solidFill>
                  <a:schemeClr val="accent3"/>
                </a:solidFill>
                <a:latin typeface="+mn-lt"/>
                <a:ea typeface="+mn-ea"/>
                <a:cs typeface="+mn-cs"/>
              </a:defRPr>
            </a:lvl2pPr>
            <a:lvl3pPr marL="685800" indent="-228600" algn="l" defTabSz="914400" rtl="0" eaLnBrk="1" latinLnBrk="0" hangingPunct="1">
              <a:lnSpc>
                <a:spcPct val="90000"/>
              </a:lnSpc>
              <a:spcBef>
                <a:spcPts val="600"/>
              </a:spcBef>
              <a:buFont typeface="Arial" panose="020B0604020202020204" pitchFamily="34" charset="0"/>
              <a:buChar char="•"/>
              <a:defRPr sz="2400" kern="1200">
                <a:solidFill>
                  <a:schemeClr val="accent3"/>
                </a:solidFill>
                <a:latin typeface="+mn-lt"/>
                <a:ea typeface="+mn-ea"/>
                <a:cs typeface="+mn-cs"/>
              </a:defRPr>
            </a:lvl3pPr>
            <a:lvl4pPr marL="914400" indent="-228600" algn="l" defTabSz="914400" rtl="0" eaLnBrk="1" latinLnBrk="0" hangingPunct="1">
              <a:lnSpc>
                <a:spcPct val="90000"/>
              </a:lnSpc>
              <a:spcBef>
                <a:spcPts val="600"/>
              </a:spcBef>
              <a:buFont typeface="Roboto" pitchFamily="2" charset="0"/>
              <a:buChar char="−"/>
              <a:defRPr sz="2000" kern="1200">
                <a:solidFill>
                  <a:schemeClr val="accent3"/>
                </a:solidFill>
                <a:latin typeface="+mn-lt"/>
                <a:ea typeface="+mn-ea"/>
                <a:cs typeface="+mn-cs"/>
              </a:defRPr>
            </a:lvl4pPr>
            <a:lvl5pPr marL="1143000" indent="-228600" algn="l" defTabSz="914400" rtl="0" eaLnBrk="1" latinLnBrk="0" hangingPunct="1">
              <a:lnSpc>
                <a:spcPct val="90000"/>
              </a:lnSpc>
              <a:spcBef>
                <a:spcPts val="600"/>
              </a:spcBef>
              <a:buFont typeface="Arial" panose="020B0604020202020204" pitchFamily="34" charset="0"/>
              <a:buChar char="•"/>
              <a:defRPr sz="2000" kern="1200">
                <a:solidFill>
                  <a:schemeClr val="accent3"/>
                </a:solidFill>
                <a:latin typeface="+mn-lt"/>
                <a:ea typeface="+mn-ea"/>
                <a:cs typeface="+mn-cs"/>
              </a:defRPr>
            </a:lvl5pPr>
            <a:lvl6pPr marL="0" indent="0" algn="l" defTabSz="914400" rtl="0" eaLnBrk="1" latinLnBrk="0" hangingPunct="1">
              <a:lnSpc>
                <a:spcPct val="90000"/>
              </a:lnSpc>
              <a:spcBef>
                <a:spcPts val="2000"/>
              </a:spcBef>
              <a:spcAft>
                <a:spcPts val="200"/>
              </a:spcAft>
              <a:buFont typeface="Roboto-Regular" charset="0"/>
              <a:buChar char="​"/>
              <a:tabLst/>
              <a:defRPr sz="3600" kern="100" spc="100" baseline="0">
                <a:solidFill>
                  <a:schemeClr val="accent3"/>
                </a:solidFill>
                <a:latin typeface="Action NBA  Bold" pitchFamily="50" charset="0"/>
                <a:ea typeface="+mn-ea"/>
                <a:cs typeface="+mn-cs"/>
              </a:defRPr>
            </a:lvl6pPr>
            <a:lvl7pPr marL="0" indent="0" algn="l" defTabSz="914400" rtl="0" eaLnBrk="1" latinLnBrk="0" hangingPunct="1">
              <a:lnSpc>
                <a:spcPct val="100000"/>
              </a:lnSpc>
              <a:spcBef>
                <a:spcPts val="800"/>
              </a:spcBef>
              <a:spcAft>
                <a:spcPts val="800"/>
              </a:spcAft>
              <a:buFont typeface="Roboto-Regular" charset="0"/>
              <a:buChar char="​"/>
              <a:tabLst/>
              <a:defRPr sz="2000" kern="1200">
                <a:solidFill>
                  <a:schemeClr val="accent3"/>
                </a:solidFill>
                <a:latin typeface="+mn-lt"/>
                <a:ea typeface="+mn-ea"/>
                <a:cs typeface="+mn-cs"/>
              </a:defRPr>
            </a:lvl7pPr>
            <a:lvl8pPr marL="173038" indent="-173038" algn="l" defTabSz="914400" rtl="0" eaLnBrk="1" latinLnBrk="0" hangingPunct="1">
              <a:lnSpc>
                <a:spcPct val="90000"/>
              </a:lnSpc>
              <a:spcBef>
                <a:spcPts val="200"/>
              </a:spcBef>
              <a:spcAft>
                <a:spcPts val="200"/>
              </a:spcAft>
              <a:buFont typeface="Arial" panose="020B0604020202020204" pitchFamily="34" charset="0"/>
              <a:buChar char="•"/>
              <a:defRPr sz="2000" kern="1200">
                <a:solidFill>
                  <a:schemeClr val="accent3"/>
                </a:solidFill>
                <a:latin typeface="+mn-lt"/>
                <a:ea typeface="+mn-ea"/>
                <a:cs typeface="+mn-cs"/>
              </a:defRPr>
            </a:lvl8pPr>
            <a:lvl9pPr marL="284163" indent="-111125" algn="l" defTabSz="914400" rtl="0" eaLnBrk="1" latinLnBrk="0" hangingPunct="1">
              <a:lnSpc>
                <a:spcPct val="90000"/>
              </a:lnSpc>
              <a:spcBef>
                <a:spcPts val="200"/>
              </a:spcBef>
              <a:buFont typeface="Arial" panose="020B0604020202020204" pitchFamily="34" charset="0"/>
              <a:buChar char="•"/>
              <a:defRPr sz="2000" kern="1200">
                <a:solidFill>
                  <a:schemeClr val="accent3"/>
                </a:solidFill>
                <a:latin typeface="+mn-lt"/>
                <a:ea typeface="+mn-ea"/>
                <a:cs typeface="+mn-cs"/>
              </a:defRPr>
            </a:lvl9pPr>
          </a:lstStyle>
          <a:p>
            <a:pPr marL="0" indent="0">
              <a:buNone/>
            </a:pPr>
            <a:r>
              <a:rPr lang="en-US">
                <a:ea typeface="Roboto"/>
              </a:rPr>
              <a:t>Historical Jersey Ranking Data</a:t>
            </a:r>
            <a:endParaRPr lang="en-US"/>
          </a:p>
        </p:txBody>
      </p:sp>
    </p:spTree>
    <p:extLst>
      <p:ext uri="{BB962C8B-B14F-4D97-AF65-F5344CB8AC3E}">
        <p14:creationId xmlns:p14="http://schemas.microsoft.com/office/powerpoint/2010/main" val="104928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704E-51E3-46AE-B238-82E865BD0628}"/>
              </a:ext>
            </a:extLst>
          </p:cNvPr>
          <p:cNvSpPr>
            <a:spLocks noGrp="1"/>
          </p:cNvSpPr>
          <p:nvPr>
            <p:ph type="title"/>
          </p:nvPr>
        </p:nvSpPr>
        <p:spPr>
          <a:xfrm>
            <a:off x="384048" y="245018"/>
            <a:ext cx="11426952" cy="645316"/>
          </a:xfrm>
        </p:spPr>
        <p:txBody>
          <a:bodyPr/>
          <a:lstStyle/>
          <a:p>
            <a:r>
              <a:rPr lang="en-US">
                <a:latin typeface="Action NBA  Bold"/>
              </a:rPr>
              <a:t>Data Wrangling </a:t>
            </a:r>
            <a:endParaRPr lang="en-US"/>
          </a:p>
        </p:txBody>
      </p:sp>
      <p:sp>
        <p:nvSpPr>
          <p:cNvPr id="4" name="Subtitle 3">
            <a:extLst>
              <a:ext uri="{FF2B5EF4-FFF2-40B4-BE49-F238E27FC236}">
                <a16:creationId xmlns:a16="http://schemas.microsoft.com/office/drawing/2014/main" id="{D75557E8-8F6E-4621-9E61-5000CF404AF5}"/>
              </a:ext>
            </a:extLst>
          </p:cNvPr>
          <p:cNvSpPr>
            <a:spLocks noGrp="1"/>
          </p:cNvSpPr>
          <p:nvPr>
            <p:ph type="subTitle" idx="13"/>
          </p:nvPr>
        </p:nvSpPr>
        <p:spPr>
          <a:xfrm>
            <a:off x="435275" y="930212"/>
            <a:ext cx="11430000" cy="387798"/>
          </a:xfrm>
        </p:spPr>
        <p:txBody>
          <a:bodyPr vert="horz" lIns="0" tIns="0" rIns="0" bIns="0" rtlCol="0" anchor="t">
            <a:noAutofit/>
          </a:bodyPr>
          <a:lstStyle/>
          <a:p>
            <a:r>
              <a:rPr lang="en-US">
                <a:ea typeface="Roboto"/>
              </a:rPr>
              <a:t>Cleaning and merging data for optimal EDA and analysis</a:t>
            </a:r>
            <a:endParaRPr lang="en-US"/>
          </a:p>
        </p:txBody>
      </p:sp>
      <p:sp>
        <p:nvSpPr>
          <p:cNvPr id="3" name="Rectangle: Rounded Corners 2">
            <a:extLst>
              <a:ext uri="{FF2B5EF4-FFF2-40B4-BE49-F238E27FC236}">
                <a16:creationId xmlns:a16="http://schemas.microsoft.com/office/drawing/2014/main" id="{CFAA5C24-401D-40AA-B2F0-82E6F469FEB2}"/>
              </a:ext>
            </a:extLst>
          </p:cNvPr>
          <p:cNvSpPr/>
          <p:nvPr/>
        </p:nvSpPr>
        <p:spPr>
          <a:xfrm>
            <a:off x="1549055" y="1398576"/>
            <a:ext cx="9944418" cy="355386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Table&#10;&#10;Description automatically generated">
            <a:extLst>
              <a:ext uri="{FF2B5EF4-FFF2-40B4-BE49-F238E27FC236}">
                <a16:creationId xmlns:a16="http://schemas.microsoft.com/office/drawing/2014/main" id="{E6C42129-032D-48A5-A07E-67033FDCD0A2}"/>
              </a:ext>
            </a:extLst>
          </p:cNvPr>
          <p:cNvPicPr>
            <a:picLocks noGrp="1" noChangeAspect="1"/>
          </p:cNvPicPr>
          <p:nvPr>
            <p:ph idx="1"/>
          </p:nvPr>
        </p:nvPicPr>
        <p:blipFill>
          <a:blip r:embed="rId2"/>
          <a:stretch>
            <a:fillRect/>
          </a:stretch>
        </p:blipFill>
        <p:spPr>
          <a:xfrm>
            <a:off x="1914425" y="1691691"/>
            <a:ext cx="9137649" cy="2961964"/>
          </a:xfrm>
        </p:spPr>
      </p:pic>
      <p:sp>
        <p:nvSpPr>
          <p:cNvPr id="19" name="Rectangle 18">
            <a:extLst>
              <a:ext uri="{FF2B5EF4-FFF2-40B4-BE49-F238E27FC236}">
                <a16:creationId xmlns:a16="http://schemas.microsoft.com/office/drawing/2014/main" id="{FDC09670-6043-422E-8047-1C719AB2E9A2}"/>
              </a:ext>
            </a:extLst>
          </p:cNvPr>
          <p:cNvSpPr/>
          <p:nvPr/>
        </p:nvSpPr>
        <p:spPr>
          <a:xfrm>
            <a:off x="7700682" y="1684726"/>
            <a:ext cx="633933" cy="2971157"/>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5995359-F17B-4F2B-9AF9-F860826B771B}"/>
              </a:ext>
            </a:extLst>
          </p:cNvPr>
          <p:cNvSpPr/>
          <p:nvPr/>
        </p:nvSpPr>
        <p:spPr>
          <a:xfrm>
            <a:off x="10524563" y="1684725"/>
            <a:ext cx="525077" cy="296475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D6F9DDE-239B-40CF-9FF5-3D02FB700DB3}"/>
              </a:ext>
            </a:extLst>
          </p:cNvPr>
          <p:cNvSpPr txBox="1"/>
          <p:nvPr/>
        </p:nvSpPr>
        <p:spPr>
          <a:xfrm>
            <a:off x="636654" y="5067779"/>
            <a:ext cx="111764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Roboto"/>
              </a:rPr>
              <a:t>Merged all 3 datasets for easy side-by-side analysis  </a:t>
            </a:r>
          </a:p>
          <a:p>
            <a:pPr marL="285750" indent="-285750">
              <a:buFont typeface="Arial"/>
              <a:buChar char="•"/>
            </a:pPr>
            <a:r>
              <a:rPr lang="en-US">
                <a:ea typeface="Roboto"/>
              </a:rPr>
              <a:t>Created "</a:t>
            </a:r>
            <a:r>
              <a:rPr lang="en-US" err="1">
                <a:ea typeface="Roboto"/>
              </a:rPr>
              <a:t>Score_Diff</a:t>
            </a:r>
            <a:r>
              <a:rPr lang="en-US">
                <a:ea typeface="Roboto"/>
              </a:rPr>
              <a:t>" column that represents (Home Team's Score) - (Away Team's Score) to measure competitiveness of the game (further analysis to be done in later slides)</a:t>
            </a:r>
          </a:p>
          <a:p>
            <a:pPr marL="285750" indent="-285750">
              <a:buFont typeface="Arial"/>
              <a:buChar char="•"/>
            </a:pPr>
            <a:r>
              <a:rPr lang="en-US">
                <a:ea typeface="Roboto"/>
              </a:rPr>
              <a:t>Calculated and appended the total Jersey index for the visiting team of each game. We used this metric to measure if the visiting team made up an "A+ game" (further analysis to be done in later slides)</a:t>
            </a:r>
          </a:p>
          <a:p>
            <a:pPr marL="285750" indent="-285750">
              <a:buFont typeface="Arial"/>
              <a:buChar char="•"/>
            </a:pPr>
            <a:endParaRPr lang="en-US">
              <a:ea typeface="Roboto"/>
            </a:endParaRPr>
          </a:p>
        </p:txBody>
      </p:sp>
    </p:spTree>
    <p:extLst>
      <p:ext uri="{BB962C8B-B14F-4D97-AF65-F5344CB8AC3E}">
        <p14:creationId xmlns:p14="http://schemas.microsoft.com/office/powerpoint/2010/main" val="223118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a:latin typeface="Action NBA  Bold"/>
              </a:rPr>
              <a:t>Schedule Conflicts</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563624"/>
            <a:ext cx="11182865" cy="4534354"/>
          </a:xfrm>
        </p:spPr>
        <p:txBody>
          <a:bodyPr vert="horz" lIns="0" tIns="0" rIns="0" bIns="0" rtlCol="0" anchor="t">
            <a:noAutofit/>
          </a:bodyPr>
          <a:lstStyle/>
          <a:p>
            <a:pPr marL="0" indent="0">
              <a:buNone/>
            </a:pPr>
            <a:r>
              <a:rPr lang="en-US" sz="2600" b="1">
                <a:solidFill>
                  <a:schemeClr val="accent2"/>
                </a:solidFill>
              </a:rPr>
              <a:t>MLS: </a:t>
            </a:r>
            <a:r>
              <a:rPr lang="en-US" sz="2600" b="1">
                <a:solidFill>
                  <a:schemeClr val="tx2"/>
                </a:solidFill>
              </a:rPr>
              <a:t>Regular Season Length (Mar-Oct), Playoff Season Length (Oct-Dec)</a:t>
            </a:r>
            <a:endParaRPr lang="en-US" sz="2600" b="1">
              <a:solidFill>
                <a:schemeClr val="tx2"/>
              </a:solidFill>
              <a:ea typeface="Roboto"/>
            </a:endParaRPr>
          </a:p>
          <a:p>
            <a:pPr marL="0" indent="0">
              <a:buNone/>
            </a:pPr>
            <a:r>
              <a:rPr lang="en-US" sz="2600" b="1">
                <a:solidFill>
                  <a:schemeClr val="accent2"/>
                </a:solidFill>
              </a:rPr>
              <a:t>MLB:</a:t>
            </a:r>
            <a:r>
              <a:rPr lang="en-US" sz="2600" b="1">
                <a:solidFill>
                  <a:schemeClr val="accent2"/>
                </a:solidFill>
                <a:ea typeface="+mn-lt"/>
                <a:cs typeface="+mn-lt"/>
              </a:rPr>
              <a:t> </a:t>
            </a:r>
            <a:r>
              <a:rPr lang="en-US" sz="2600" b="1">
                <a:solidFill>
                  <a:schemeClr val="tx2"/>
                </a:solidFill>
                <a:ea typeface="+mn-lt"/>
                <a:cs typeface="+mn-lt"/>
              </a:rPr>
              <a:t>Regular Season Length (Late Mar-Oct), Playoff Season Length (Oct-Nov)</a:t>
            </a:r>
            <a:endParaRPr lang="en-US" sz="2600">
              <a:solidFill>
                <a:schemeClr val="tx2"/>
              </a:solidFill>
              <a:ea typeface="+mn-lt"/>
              <a:cs typeface="+mn-lt"/>
            </a:endParaRPr>
          </a:p>
          <a:p>
            <a:pPr marL="0" indent="0">
              <a:buNone/>
            </a:pPr>
            <a:r>
              <a:rPr lang="en-US" sz="2600" b="1">
                <a:solidFill>
                  <a:schemeClr val="accent2"/>
                </a:solidFill>
                <a:ea typeface="+mn-lt"/>
                <a:cs typeface="+mn-lt"/>
              </a:rPr>
              <a:t>NFL: </a:t>
            </a:r>
            <a:r>
              <a:rPr lang="en-US" sz="2600" b="1">
                <a:solidFill>
                  <a:schemeClr val="tx2"/>
                </a:solidFill>
                <a:ea typeface="+mn-lt"/>
                <a:cs typeface="+mn-lt"/>
              </a:rPr>
              <a:t>Regular Season Length (Aug-Dec), Playoff Season Length (Jan-Feb)</a:t>
            </a:r>
            <a:endParaRPr lang="en-US" sz="2600">
              <a:solidFill>
                <a:schemeClr val="tx2"/>
              </a:solidFill>
              <a:ea typeface="+mn-lt"/>
              <a:cs typeface="+mn-lt"/>
            </a:endParaRPr>
          </a:p>
          <a:p>
            <a:pPr>
              <a:buNone/>
            </a:pPr>
            <a:r>
              <a:rPr lang="en-US" sz="2600" b="1">
                <a:solidFill>
                  <a:schemeClr val="accent2"/>
                </a:solidFill>
                <a:ea typeface="+mn-lt"/>
                <a:cs typeface="+mn-lt"/>
              </a:rPr>
              <a:t>CFB: </a:t>
            </a:r>
            <a:r>
              <a:rPr lang="en-US" sz="2600" b="1">
                <a:solidFill>
                  <a:schemeClr val="tx2"/>
                </a:solidFill>
                <a:ea typeface="+mn-lt"/>
                <a:cs typeface="+mn-lt"/>
              </a:rPr>
              <a:t>Regular Season Length (Aug-Dec), Playoff Season Length (Dec-Jan)</a:t>
            </a:r>
            <a:endParaRPr lang="en-US" sz="2600">
              <a:solidFill>
                <a:schemeClr val="tx2"/>
              </a:solidFill>
              <a:ea typeface="+mn-lt"/>
              <a:cs typeface="+mn-lt"/>
            </a:endParaRPr>
          </a:p>
          <a:p>
            <a:pPr marL="0" indent="0">
              <a:buNone/>
            </a:pPr>
            <a:r>
              <a:rPr lang="en-US" sz="2600" b="1">
                <a:solidFill>
                  <a:schemeClr val="accent2"/>
                </a:solidFill>
                <a:ea typeface="+mn-lt"/>
                <a:cs typeface="+mn-lt"/>
              </a:rPr>
              <a:t>NHL: </a:t>
            </a:r>
            <a:r>
              <a:rPr lang="en-US" sz="2600" b="1">
                <a:solidFill>
                  <a:schemeClr val="tx2"/>
                </a:solidFill>
                <a:ea typeface="+mn-lt"/>
                <a:cs typeface="+mn-lt"/>
              </a:rPr>
              <a:t>Regular Season Length (Oct-Apr), Playoff Season Length (May-July)</a:t>
            </a:r>
            <a:endParaRPr lang="en-US" sz="2600">
              <a:solidFill>
                <a:schemeClr val="tx2"/>
              </a:solidFill>
              <a:ea typeface="+mn-lt"/>
              <a:cs typeface="+mn-lt"/>
            </a:endParaRPr>
          </a:p>
          <a:p>
            <a:pPr>
              <a:buNone/>
            </a:pPr>
            <a:r>
              <a:rPr lang="en-US" sz="2600" b="1">
                <a:solidFill>
                  <a:schemeClr val="accent2"/>
                </a:solidFill>
                <a:ea typeface="+mn-lt"/>
                <a:cs typeface="+mn-lt"/>
              </a:rPr>
              <a:t>NBA: </a:t>
            </a:r>
            <a:r>
              <a:rPr lang="en-US" sz="2600" b="1">
                <a:solidFill>
                  <a:schemeClr val="tx2"/>
                </a:solidFill>
                <a:ea typeface="+mn-lt"/>
                <a:cs typeface="+mn-lt"/>
              </a:rPr>
              <a:t>Regular Season Length (</a:t>
            </a:r>
            <a:r>
              <a:rPr lang="en-US" sz="2600" b="1">
                <a:solidFill>
                  <a:srgbClr val="C00000"/>
                </a:solidFill>
                <a:ea typeface="+mn-lt"/>
                <a:cs typeface="+mn-lt"/>
              </a:rPr>
              <a:t>Oct-Apr</a:t>
            </a:r>
            <a:r>
              <a:rPr lang="en-US" sz="2600" b="1">
                <a:solidFill>
                  <a:schemeClr val="tx2"/>
                </a:solidFill>
                <a:ea typeface="+mn-lt"/>
                <a:cs typeface="+mn-lt"/>
              </a:rPr>
              <a:t>), Playoff Season Length (</a:t>
            </a:r>
            <a:r>
              <a:rPr lang="en-US" sz="2600" b="1">
                <a:solidFill>
                  <a:srgbClr val="C00000"/>
                </a:solidFill>
                <a:ea typeface="+mn-lt"/>
                <a:cs typeface="+mn-lt"/>
              </a:rPr>
              <a:t>Apr-June</a:t>
            </a:r>
            <a:r>
              <a:rPr lang="en-US" sz="2600" b="1">
                <a:solidFill>
                  <a:schemeClr val="tx2"/>
                </a:solidFill>
                <a:ea typeface="+mn-lt"/>
                <a:cs typeface="+mn-lt"/>
              </a:rPr>
              <a:t>)</a:t>
            </a:r>
            <a:endParaRPr lang="en-US" sz="2600">
              <a:solidFill>
                <a:schemeClr val="tx2"/>
              </a:solidFill>
              <a:ea typeface="+mn-lt"/>
              <a:cs typeface="+mn-lt"/>
            </a:endParaRPr>
          </a:p>
          <a:p>
            <a:pPr>
              <a:buNone/>
            </a:pPr>
            <a:r>
              <a:rPr lang="en-US" sz="2600" b="1">
                <a:solidFill>
                  <a:schemeClr val="tx2"/>
                </a:solidFill>
                <a:ea typeface="+mn-lt"/>
                <a:cs typeface="+mn-lt"/>
              </a:rPr>
              <a:t>*Main overlap: NFL, MLB, MLS, CFB = Oct-Dec*</a:t>
            </a:r>
            <a:endParaRPr lang="en-US"/>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sp>
        <p:nvSpPr>
          <p:cNvPr id="10" name="Subtitle 9"/>
          <p:cNvSpPr>
            <a:spLocks noGrp="1"/>
          </p:cNvSpPr>
          <p:nvPr>
            <p:ph type="subTitle" idx="13"/>
          </p:nvPr>
        </p:nvSpPr>
        <p:spPr/>
        <p:txBody>
          <a:bodyPr vert="horz" lIns="0" tIns="0" rIns="0" bIns="0" rtlCol="0" anchor="t">
            <a:noAutofit/>
          </a:bodyPr>
          <a:lstStyle/>
          <a:p>
            <a:r>
              <a:rPr lang="en-US">
                <a:ea typeface="Roboto"/>
              </a:rPr>
              <a:t>MLS, MLB, NFL, NHL, CFB</a:t>
            </a:r>
          </a:p>
        </p:txBody>
      </p:sp>
    </p:spTree>
    <p:extLst>
      <p:ext uri="{BB962C8B-B14F-4D97-AF65-F5344CB8AC3E}">
        <p14:creationId xmlns:p14="http://schemas.microsoft.com/office/powerpoint/2010/main" val="3560327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a:latin typeface="Action NBA  Bold"/>
              </a:rPr>
              <a:t>Attendance and Viewership</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r>
              <a:rPr lang="en-US" sz="2600" b="1">
                <a:solidFill>
                  <a:schemeClr val="tx1"/>
                </a:solidFill>
                <a:ea typeface="+mn-lt"/>
                <a:cs typeface="+mn-lt"/>
              </a:rPr>
              <a:t>Avg Attendance and Viewership During Overlap (Oct-Dec vs. Jan-Apr)</a:t>
            </a:r>
            <a:endParaRPr lang="en-US">
              <a:solidFill>
                <a:schemeClr val="tx1"/>
              </a:solidFill>
            </a:endParaRPr>
          </a:p>
          <a:p>
            <a:pPr indent="-457200"/>
            <a:r>
              <a:rPr lang="en-US" sz="2600" b="1">
                <a:solidFill>
                  <a:schemeClr val="tx1"/>
                </a:solidFill>
                <a:ea typeface="+mn-lt"/>
                <a:cs typeface="+mn-lt"/>
              </a:rPr>
              <a:t>NBA Attendance Spread</a:t>
            </a:r>
            <a:endParaRPr lang="en-US" sz="2600">
              <a:solidFill>
                <a:schemeClr val="tx1"/>
              </a:solidFill>
              <a:ea typeface="+mn-lt"/>
              <a:cs typeface="+mn-lt"/>
            </a:endParaRPr>
          </a:p>
          <a:p>
            <a:pPr lvl="1"/>
            <a:endParaRPr lang="en-US" sz="2200" b="1">
              <a:solidFill>
                <a:schemeClr val="tx1"/>
              </a:solidFill>
              <a:ea typeface="Roboto"/>
            </a:endParaRPr>
          </a:p>
          <a:p>
            <a:pPr lvl="1"/>
            <a:r>
              <a:rPr lang="en-US" sz="2200" b="1" err="1">
                <a:solidFill>
                  <a:schemeClr val="bg1"/>
                </a:solidFill>
                <a:ea typeface="Roboto"/>
              </a:rPr>
              <a:t>Sdfsdfjfskfsh</a:t>
            </a:r>
            <a:r>
              <a:rPr lang="en-US" sz="2200" b="1">
                <a:solidFill>
                  <a:schemeClr val="bg1"/>
                </a:solidFill>
                <a:ea typeface="Roboto"/>
              </a:rPr>
              <a:t> </a:t>
            </a:r>
            <a:r>
              <a:rPr lang="en-US" sz="2200" b="1">
                <a:solidFill>
                  <a:schemeClr val="tx1"/>
                </a:solidFill>
                <a:ea typeface="Roboto"/>
              </a:rPr>
              <a:t>  vs.</a:t>
            </a:r>
          </a:p>
          <a:p>
            <a:pPr marL="457200" indent="-457200"/>
            <a:r>
              <a:rPr lang="en-US" sz="2600" b="1">
                <a:solidFill>
                  <a:schemeClr val="tx1"/>
                </a:solidFill>
                <a:ea typeface="Roboto"/>
              </a:rPr>
              <a:t>Avg NBA Attendance</a:t>
            </a:r>
            <a:endParaRPr lang="en-US">
              <a:solidFill>
                <a:schemeClr val="tx1"/>
              </a:solidFill>
            </a:endParaRPr>
          </a:p>
          <a:p>
            <a:pPr lvl="1">
              <a:buFont typeface="Wingdings" pitchFamily="2" charset="0"/>
              <a:buChar char="§"/>
            </a:pPr>
            <a:r>
              <a:rPr lang="en-US" sz="2200" b="1">
                <a:solidFill>
                  <a:schemeClr val="tx1"/>
                </a:solidFill>
                <a:ea typeface="+mn-lt"/>
                <a:cs typeface="+mn-lt"/>
              </a:rPr>
              <a:t>17,724 vs. 18,026</a:t>
            </a:r>
            <a:endParaRPr lang="en-US" sz="2200" b="1">
              <a:solidFill>
                <a:schemeClr val="tx1"/>
              </a:solidFill>
              <a:ea typeface="Roboto"/>
            </a:endParaRPr>
          </a:p>
          <a:p>
            <a:pPr indent="-457200"/>
            <a:r>
              <a:rPr lang="en-US" sz="2600" b="1">
                <a:solidFill>
                  <a:schemeClr val="tx1"/>
                </a:solidFill>
                <a:ea typeface="Roboto"/>
              </a:rPr>
              <a:t>Avg NBA Viewership</a:t>
            </a:r>
          </a:p>
          <a:p>
            <a:pPr lvl="1">
              <a:buFont typeface="Wingdings" panose="020B0604020202020204" pitchFamily="34" charset="0"/>
              <a:buChar char="§"/>
            </a:pPr>
            <a:r>
              <a:rPr lang="en-US" sz="2200" b="1">
                <a:solidFill>
                  <a:schemeClr val="tx1"/>
                </a:solidFill>
                <a:ea typeface="Roboto"/>
              </a:rPr>
              <a:t>1.033 vs. 0.956</a:t>
            </a:r>
          </a:p>
          <a:p>
            <a:pPr marL="228600">
              <a:buFont typeface="Arial" panose="020B0604020202020204" pitchFamily="34" charset="0"/>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rgbClr val="C8102E"/>
              </a:solidFill>
              <a:ea typeface="Roboto"/>
            </a:endParaRPr>
          </a:p>
        </p:txBody>
      </p:sp>
      <p:graphicFrame>
        <p:nvGraphicFramePr>
          <p:cNvPr id="5" name="Table 4">
            <a:extLst>
              <a:ext uri="{FF2B5EF4-FFF2-40B4-BE49-F238E27FC236}">
                <a16:creationId xmlns:a16="http://schemas.microsoft.com/office/drawing/2014/main" id="{7E69EC9F-709A-477A-8304-37C96F326040}"/>
              </a:ext>
            </a:extLst>
          </p:cNvPr>
          <p:cNvGraphicFramePr>
            <a:graphicFrameLocks noGrp="1"/>
          </p:cNvGraphicFramePr>
          <p:nvPr>
            <p:extLst>
              <p:ext uri="{D42A27DB-BD31-4B8C-83A1-F6EECF244321}">
                <p14:modId xmlns:p14="http://schemas.microsoft.com/office/powerpoint/2010/main" val="3785611415"/>
              </p:ext>
            </p:extLst>
          </p:nvPr>
        </p:nvGraphicFramePr>
        <p:xfrm>
          <a:off x="851923" y="2621613"/>
          <a:ext cx="1651000" cy="5715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2403360145"/>
                    </a:ext>
                  </a:extLst>
                </a:gridCol>
                <a:gridCol w="825500">
                  <a:extLst>
                    <a:ext uri="{9D8B030D-6E8A-4147-A177-3AD203B41FA5}">
                      <a16:colId xmlns:a16="http://schemas.microsoft.com/office/drawing/2014/main" val="911046163"/>
                    </a:ext>
                  </a:extLst>
                </a:gridCol>
              </a:tblGrid>
              <a:tr h="190500">
                <a:tc>
                  <a:txBody>
                    <a:bodyPr/>
                    <a:lstStyle/>
                    <a:p>
                      <a:pPr fontAlgn="b"/>
                      <a:r>
                        <a:rPr lang="en-US" sz="1100">
                          <a:effectLst/>
                        </a:rPr>
                        <a:t>Median</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18203</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3324140088"/>
                  </a:ext>
                </a:extLst>
              </a:tr>
              <a:tr h="190500">
                <a:tc>
                  <a:txBody>
                    <a:bodyPr/>
                    <a:lstStyle/>
                    <a:p>
                      <a:pPr fontAlgn="b"/>
                      <a:r>
                        <a:rPr lang="en-US" sz="1100">
                          <a:effectLst/>
                        </a:rPr>
                        <a:t>Minimum</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7244</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1819128448"/>
                  </a:ext>
                </a:extLst>
              </a:tr>
              <a:tr h="190500">
                <a:tc>
                  <a:txBody>
                    <a:bodyPr/>
                    <a:lstStyle/>
                    <a:p>
                      <a:pPr fontAlgn="b"/>
                      <a:r>
                        <a:rPr lang="en-US" sz="1100">
                          <a:effectLst/>
                        </a:rPr>
                        <a:t>Maximum</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22416</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4227911524"/>
                  </a:ext>
                </a:extLst>
              </a:tr>
            </a:tbl>
          </a:graphicData>
        </a:graphic>
      </p:graphicFrame>
      <p:graphicFrame>
        <p:nvGraphicFramePr>
          <p:cNvPr id="7" name="Table 6">
            <a:extLst>
              <a:ext uri="{FF2B5EF4-FFF2-40B4-BE49-F238E27FC236}">
                <a16:creationId xmlns:a16="http://schemas.microsoft.com/office/drawing/2014/main" id="{AC5B72CC-49DB-46E9-B041-57049058758A}"/>
              </a:ext>
            </a:extLst>
          </p:cNvPr>
          <p:cNvGraphicFramePr>
            <a:graphicFrameLocks noGrp="1"/>
          </p:cNvGraphicFramePr>
          <p:nvPr>
            <p:extLst>
              <p:ext uri="{D42A27DB-BD31-4B8C-83A1-F6EECF244321}">
                <p14:modId xmlns:p14="http://schemas.microsoft.com/office/powerpoint/2010/main" val="3441368569"/>
              </p:ext>
            </p:extLst>
          </p:nvPr>
        </p:nvGraphicFramePr>
        <p:xfrm>
          <a:off x="3276003" y="2621613"/>
          <a:ext cx="1651000" cy="571500"/>
        </p:xfrm>
        <a:graphic>
          <a:graphicData uri="http://schemas.openxmlformats.org/drawingml/2006/table">
            <a:tbl>
              <a:tblPr firstRow="1" bandRow="1">
                <a:tableStyleId>{5C22544A-7EE6-4342-B048-85BDC9FD1C3A}</a:tableStyleId>
              </a:tblPr>
              <a:tblGrid>
                <a:gridCol w="825500">
                  <a:extLst>
                    <a:ext uri="{9D8B030D-6E8A-4147-A177-3AD203B41FA5}">
                      <a16:colId xmlns:a16="http://schemas.microsoft.com/office/drawing/2014/main" val="3997462024"/>
                    </a:ext>
                  </a:extLst>
                </a:gridCol>
                <a:gridCol w="825500">
                  <a:extLst>
                    <a:ext uri="{9D8B030D-6E8A-4147-A177-3AD203B41FA5}">
                      <a16:colId xmlns:a16="http://schemas.microsoft.com/office/drawing/2014/main" val="2415715245"/>
                    </a:ext>
                  </a:extLst>
                </a:gridCol>
              </a:tblGrid>
              <a:tr h="190500">
                <a:tc>
                  <a:txBody>
                    <a:bodyPr/>
                    <a:lstStyle/>
                    <a:p>
                      <a:pPr fontAlgn="b"/>
                      <a:r>
                        <a:rPr lang="en-US" sz="1100">
                          <a:effectLst/>
                        </a:rPr>
                        <a:t>Median</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18354</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1490604549"/>
                  </a:ext>
                </a:extLst>
              </a:tr>
              <a:tr h="190500">
                <a:tc>
                  <a:txBody>
                    <a:bodyPr/>
                    <a:lstStyle/>
                    <a:p>
                      <a:pPr fontAlgn="b"/>
                      <a:r>
                        <a:rPr lang="en-US" sz="1100">
                          <a:effectLst/>
                        </a:rPr>
                        <a:t>Minimum</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9625</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2154956826"/>
                  </a:ext>
                </a:extLst>
              </a:tr>
              <a:tr h="190500">
                <a:tc>
                  <a:txBody>
                    <a:bodyPr/>
                    <a:lstStyle/>
                    <a:p>
                      <a:pPr fontAlgn="b"/>
                      <a:r>
                        <a:rPr lang="en-US" sz="1100">
                          <a:effectLst/>
                        </a:rPr>
                        <a:t>Maximum</a:t>
                      </a:r>
                      <a:endParaRPr lang="en-US" sz="1100">
                        <a:effectLst/>
                        <a:latin typeface="Calibri" panose="020F0502020204030204" pitchFamily="34" charset="0"/>
                      </a:endParaRPr>
                    </a:p>
                  </a:txBody>
                  <a:tcPr marL="9525" marR="9525" marT="9525" marB="0" anchor="b"/>
                </a:tc>
                <a:tc>
                  <a:txBody>
                    <a:bodyPr/>
                    <a:lstStyle/>
                    <a:p>
                      <a:pPr algn="r" fontAlgn="b"/>
                      <a:r>
                        <a:rPr lang="en-US" sz="1100">
                          <a:effectLst/>
                        </a:rPr>
                        <a:t>23152</a:t>
                      </a:r>
                      <a:endParaRPr lang="en-US" sz="1100">
                        <a:effectLst/>
                        <a:latin typeface="Calibri" panose="020F0502020204030204" pitchFamily="34" charset="0"/>
                      </a:endParaRPr>
                    </a:p>
                  </a:txBody>
                  <a:tcPr marL="9525" marR="9525" marT="9525" marB="0" anchor="b"/>
                </a:tc>
                <a:extLst>
                  <a:ext uri="{0D108BD9-81ED-4DB2-BD59-A6C34878D82A}">
                    <a16:rowId xmlns:a16="http://schemas.microsoft.com/office/drawing/2014/main" val="2488995496"/>
                  </a:ext>
                </a:extLst>
              </a:tr>
            </a:tbl>
          </a:graphicData>
        </a:graphic>
      </p:graphicFrame>
    </p:spTree>
    <p:extLst>
      <p:ext uri="{BB962C8B-B14F-4D97-AF65-F5344CB8AC3E}">
        <p14:creationId xmlns:p14="http://schemas.microsoft.com/office/powerpoint/2010/main" val="137450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5D32C-80CC-489B-9869-76A7E5BD7A4A}"/>
              </a:ext>
            </a:extLst>
          </p:cNvPr>
          <p:cNvSpPr>
            <a:spLocks noGrp="1"/>
          </p:cNvSpPr>
          <p:nvPr>
            <p:ph type="title"/>
          </p:nvPr>
        </p:nvSpPr>
        <p:spPr/>
        <p:txBody>
          <a:bodyPr/>
          <a:lstStyle/>
          <a:p>
            <a:r>
              <a:rPr lang="en-US">
                <a:latin typeface="Action NBA  Bold"/>
              </a:rPr>
              <a:t>Attendance and Viewership</a:t>
            </a:r>
            <a:endParaRPr lang="en-US"/>
          </a:p>
        </p:txBody>
      </p:sp>
      <p:sp>
        <p:nvSpPr>
          <p:cNvPr id="4" name="Content Placeholder 3">
            <a:extLst>
              <a:ext uri="{FF2B5EF4-FFF2-40B4-BE49-F238E27FC236}">
                <a16:creationId xmlns:a16="http://schemas.microsoft.com/office/drawing/2014/main" id="{655154B3-812C-4B99-89FF-A77AF0EA373B}"/>
              </a:ext>
            </a:extLst>
          </p:cNvPr>
          <p:cNvSpPr>
            <a:spLocks noGrp="1"/>
          </p:cNvSpPr>
          <p:nvPr>
            <p:ph idx="1"/>
          </p:nvPr>
        </p:nvSpPr>
        <p:spPr>
          <a:xfrm>
            <a:off x="384048" y="1341203"/>
            <a:ext cx="11182865" cy="4756775"/>
          </a:xfrm>
        </p:spPr>
        <p:txBody>
          <a:bodyPr vert="horz" lIns="0" tIns="0" rIns="0" bIns="0" rtlCol="0" anchor="t">
            <a:noAutofit/>
          </a:bodyPr>
          <a:lstStyle/>
          <a:p>
            <a:pPr marL="0" indent="0">
              <a:buNone/>
            </a:pPr>
            <a:r>
              <a:rPr lang="en-US" sz="2600" b="1">
                <a:solidFill>
                  <a:schemeClr val="tx1"/>
                </a:solidFill>
                <a:ea typeface="+mn-lt"/>
                <a:cs typeface="+mn-lt"/>
              </a:rPr>
              <a:t>Main Consumption of NFL and CFB games (Thursday, Saturday, Sunday)</a:t>
            </a:r>
          </a:p>
          <a:p>
            <a:pPr marL="457200" indent="-457200"/>
            <a:r>
              <a:rPr lang="en-US" sz="2600" b="1">
                <a:solidFill>
                  <a:schemeClr val="tx1"/>
                </a:solidFill>
                <a:ea typeface="Roboto"/>
              </a:rPr>
              <a:t>Avg NBA Attendance (Oct-Dec vs. Jan-Apr): </a:t>
            </a:r>
          </a:p>
          <a:p>
            <a:pPr lvl="1"/>
            <a:r>
              <a:rPr lang="en-US" sz="2200" b="1">
                <a:solidFill>
                  <a:schemeClr val="tx1"/>
                </a:solidFill>
                <a:ea typeface="Roboto"/>
              </a:rPr>
              <a:t>17,716 vs 18,023</a:t>
            </a:r>
          </a:p>
          <a:p>
            <a:pPr marL="457200" indent="-457200"/>
            <a:r>
              <a:rPr lang="en-US" sz="2600" b="1">
                <a:solidFill>
                  <a:schemeClr val="tx1"/>
                </a:solidFill>
                <a:ea typeface="Roboto"/>
              </a:rPr>
              <a:t>Avg NBA Viewership (Oct-Dec vs. Jan-Apr)</a:t>
            </a:r>
          </a:p>
          <a:p>
            <a:pPr lvl="1"/>
            <a:r>
              <a:rPr lang="en-US" sz="2200" b="1">
                <a:solidFill>
                  <a:schemeClr val="tx1"/>
                </a:solidFill>
                <a:ea typeface="Roboto"/>
              </a:rPr>
              <a:t>1.031 vs. 0.956</a:t>
            </a:r>
          </a:p>
          <a:p>
            <a:pPr>
              <a:buNone/>
            </a:pPr>
            <a:endParaRPr lang="en-US" sz="2600" b="1">
              <a:solidFill>
                <a:srgbClr val="333E48"/>
              </a:solidFill>
              <a:ea typeface="Roboto"/>
            </a:endParaRPr>
          </a:p>
          <a:p>
            <a:pPr marL="0" indent="0">
              <a:buNone/>
            </a:pPr>
            <a:endParaRPr lang="en-US" b="1">
              <a:solidFill>
                <a:srgbClr val="333E48"/>
              </a:solidFill>
              <a:ea typeface="Roboto"/>
            </a:endParaRPr>
          </a:p>
          <a:p>
            <a:pPr marL="0" indent="0">
              <a:buNone/>
            </a:pPr>
            <a:endParaRPr lang="en-US" b="1">
              <a:solidFill>
                <a:schemeClr val="accent2"/>
              </a:solidFill>
              <a:ea typeface="Roboto"/>
            </a:endParaRPr>
          </a:p>
        </p:txBody>
      </p:sp>
    </p:spTree>
    <p:extLst>
      <p:ext uri="{BB962C8B-B14F-4D97-AF65-F5344CB8AC3E}">
        <p14:creationId xmlns:p14="http://schemas.microsoft.com/office/powerpoint/2010/main" val="198018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EB66-EE35-4727-BBB1-B78BB5C64B82}"/>
              </a:ext>
            </a:extLst>
          </p:cNvPr>
          <p:cNvSpPr>
            <a:spLocks noGrp="1"/>
          </p:cNvSpPr>
          <p:nvPr>
            <p:ph type="title"/>
          </p:nvPr>
        </p:nvSpPr>
        <p:spPr/>
        <p:txBody>
          <a:bodyPr/>
          <a:lstStyle/>
          <a:p>
            <a:r>
              <a:rPr lang="en-US">
                <a:latin typeface="Action NBA  Bold"/>
              </a:rPr>
              <a:t>Game Start Times </a:t>
            </a:r>
            <a:endParaRPr lang="en-US"/>
          </a:p>
        </p:txBody>
      </p:sp>
      <p:pic>
        <p:nvPicPr>
          <p:cNvPr id="5" name="Picture 5" descr="Chart&#10;&#10;Description automatically generated">
            <a:extLst>
              <a:ext uri="{FF2B5EF4-FFF2-40B4-BE49-F238E27FC236}">
                <a16:creationId xmlns:a16="http://schemas.microsoft.com/office/drawing/2014/main" id="{DACE3FB1-7BF4-4C46-A100-4D3B4174E854}"/>
              </a:ext>
            </a:extLst>
          </p:cNvPr>
          <p:cNvPicPr>
            <a:picLocks noGrp="1" noChangeAspect="1"/>
          </p:cNvPicPr>
          <p:nvPr>
            <p:ph idx="1"/>
          </p:nvPr>
        </p:nvPicPr>
        <p:blipFill>
          <a:blip r:embed="rId2"/>
          <a:stretch>
            <a:fillRect/>
          </a:stretch>
        </p:blipFill>
        <p:spPr>
          <a:xfrm>
            <a:off x="384182" y="1511778"/>
            <a:ext cx="5505450" cy="4086225"/>
          </a:xfrm>
        </p:spPr>
      </p:pic>
      <p:sp>
        <p:nvSpPr>
          <p:cNvPr id="4" name="Subtitle 3">
            <a:extLst>
              <a:ext uri="{FF2B5EF4-FFF2-40B4-BE49-F238E27FC236}">
                <a16:creationId xmlns:a16="http://schemas.microsoft.com/office/drawing/2014/main" id="{650657B8-3FBA-4456-9C07-7880A3CEE29B}"/>
              </a:ext>
            </a:extLst>
          </p:cNvPr>
          <p:cNvSpPr>
            <a:spLocks noGrp="1"/>
          </p:cNvSpPr>
          <p:nvPr>
            <p:ph type="subTitle" idx="13"/>
          </p:nvPr>
        </p:nvSpPr>
        <p:spPr/>
        <p:txBody>
          <a:bodyPr vert="horz" lIns="0" tIns="0" rIns="0" bIns="0" rtlCol="0" anchor="t">
            <a:noAutofit/>
          </a:bodyPr>
          <a:lstStyle/>
          <a:p>
            <a:r>
              <a:rPr lang="en-US">
                <a:ea typeface="Roboto"/>
              </a:rPr>
              <a:t>Is there an attendance advantage to starting games at certain times?</a:t>
            </a:r>
            <a:endParaRPr lang="en-US"/>
          </a:p>
        </p:txBody>
      </p:sp>
      <p:pic>
        <p:nvPicPr>
          <p:cNvPr id="7" name="Picture 7" descr="Chart, bar chart&#10;&#10;Description automatically generated">
            <a:extLst>
              <a:ext uri="{FF2B5EF4-FFF2-40B4-BE49-F238E27FC236}">
                <a16:creationId xmlns:a16="http://schemas.microsoft.com/office/drawing/2014/main" id="{4D03B69A-0A49-4C81-B337-9B7814ECF38C}"/>
              </a:ext>
            </a:extLst>
          </p:cNvPr>
          <p:cNvPicPr>
            <a:picLocks noChangeAspect="1"/>
          </p:cNvPicPr>
          <p:nvPr/>
        </p:nvPicPr>
        <p:blipFill rotWithShape="1">
          <a:blip r:embed="rId3"/>
          <a:srcRect l="-63" t="-21" r="-132" b="262"/>
          <a:stretch/>
        </p:blipFill>
        <p:spPr>
          <a:xfrm>
            <a:off x="6309330" y="1510988"/>
            <a:ext cx="5512173" cy="4082019"/>
          </a:xfrm>
          <a:prstGeom prst="rect">
            <a:avLst/>
          </a:prstGeom>
        </p:spPr>
      </p:pic>
      <p:sp>
        <p:nvSpPr>
          <p:cNvPr id="8" name="TextBox 7">
            <a:extLst>
              <a:ext uri="{FF2B5EF4-FFF2-40B4-BE49-F238E27FC236}">
                <a16:creationId xmlns:a16="http://schemas.microsoft.com/office/drawing/2014/main" id="{3D0F33E4-5C1B-4B5A-9B6E-60777FE1FEA0}"/>
              </a:ext>
            </a:extLst>
          </p:cNvPr>
          <p:cNvSpPr txBox="1"/>
          <p:nvPr/>
        </p:nvSpPr>
        <p:spPr>
          <a:xfrm>
            <a:off x="517302" y="5593724"/>
            <a:ext cx="1158669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ea typeface="Roboto"/>
              </a:rPr>
              <a:t>Most NBA games start between the 7-9 PM ET range</a:t>
            </a:r>
            <a:r>
              <a:rPr lang="en-US" sz="1600" i="1">
                <a:ea typeface="+mn-lt"/>
                <a:cs typeface="+mn-lt"/>
              </a:rPr>
              <a:t>, but average attendance levels are relatively constant throughout the day</a:t>
            </a:r>
            <a:endParaRPr lang="en-US" sz="1600" i="1">
              <a:ea typeface="Roboto"/>
            </a:endParaRPr>
          </a:p>
        </p:txBody>
      </p:sp>
      <p:sp>
        <p:nvSpPr>
          <p:cNvPr id="10" name="TextBox 9">
            <a:extLst>
              <a:ext uri="{FF2B5EF4-FFF2-40B4-BE49-F238E27FC236}">
                <a16:creationId xmlns:a16="http://schemas.microsoft.com/office/drawing/2014/main" id="{C9CECB81-0EA5-47DA-BF9F-DC57F0EFDFB8}"/>
              </a:ext>
            </a:extLst>
          </p:cNvPr>
          <p:cNvSpPr txBox="1"/>
          <p:nvPr/>
        </p:nvSpPr>
        <p:spPr>
          <a:xfrm>
            <a:off x="302654" y="6130343"/>
            <a:ext cx="115866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Roboto"/>
              </a:rPr>
              <a:t>Takeaway &amp; Next Steps:  Analyze impact of weekend versus weekday start times on attendance, but the NBA could consider starting games earlier in the afternoon or even later at night </a:t>
            </a:r>
            <a:endParaRPr lang="en-US"/>
          </a:p>
        </p:txBody>
      </p:sp>
    </p:spTree>
    <p:extLst>
      <p:ext uri="{BB962C8B-B14F-4D97-AF65-F5344CB8AC3E}">
        <p14:creationId xmlns:p14="http://schemas.microsoft.com/office/powerpoint/2010/main" val="3301311865"/>
      </p:ext>
    </p:extLst>
  </p:cSld>
  <p:clrMapOvr>
    <a:masterClrMapping/>
  </p:clrMapOvr>
</p:sld>
</file>

<file path=ppt/theme/theme1.xml><?xml version="1.0" encoding="utf-8"?>
<a:theme xmlns:a="http://schemas.openxmlformats.org/drawingml/2006/main" name="Office Theme">
  <a:themeElements>
    <a:clrScheme name="NBA Template">
      <a:dk1>
        <a:sysClr val="windowText" lastClr="000000"/>
      </a:dk1>
      <a:lt1>
        <a:sysClr val="window" lastClr="FFFFFF"/>
      </a:lt1>
      <a:dk2>
        <a:srgbClr val="333E48"/>
      </a:dk2>
      <a:lt2>
        <a:srgbClr val="D3D5D7"/>
      </a:lt2>
      <a:accent1>
        <a:srgbClr val="1D428A"/>
      </a:accent1>
      <a:accent2>
        <a:srgbClr val="C8102E"/>
      </a:accent2>
      <a:accent3>
        <a:srgbClr val="333E48"/>
      </a:accent3>
      <a:accent4>
        <a:srgbClr val="FE4917"/>
      </a:accent4>
      <a:accent5>
        <a:srgbClr val="27A2CB"/>
      </a:accent5>
      <a:accent6>
        <a:srgbClr val="F0D900"/>
      </a:accent6>
      <a:hlink>
        <a:srgbClr val="1D428A"/>
      </a:hlink>
      <a:folHlink>
        <a:srgbClr val="E6E7E8"/>
      </a:folHlink>
    </a:clrScheme>
    <a:fontScheme name="NBA Template">
      <a:majorFont>
        <a:latin typeface="Action NBA Condensed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2">
              <a:lumMod val="40000"/>
              <a:lumOff val="6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333E48"/>
      </a:dk2>
      <a:lt2>
        <a:srgbClr val="D3D5D7"/>
      </a:lt2>
      <a:accent1>
        <a:srgbClr val="1D428A"/>
      </a:accent1>
      <a:accent2>
        <a:srgbClr val="C8102E"/>
      </a:accent2>
      <a:accent3>
        <a:srgbClr val="333E48"/>
      </a:accent3>
      <a:accent4>
        <a:srgbClr val="FE4917"/>
      </a:accent4>
      <a:accent5>
        <a:srgbClr val="27A2CB"/>
      </a:accent5>
      <a:accent6>
        <a:srgbClr val="F0D900"/>
      </a:accent6>
      <a:hlink>
        <a:srgbClr val="1D428A"/>
      </a:hlink>
      <a:folHlink>
        <a:srgbClr val="1D428A"/>
      </a:folHlink>
    </a:clrScheme>
    <a:fontScheme name="NBA Template">
      <a:majorFont>
        <a:latin typeface="Action NBA Condensed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tx2">
              <a:lumMod val="40000"/>
              <a:lumOff val="6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BA Template">
      <a:dk1>
        <a:sysClr val="windowText" lastClr="000000"/>
      </a:dk1>
      <a:lt1>
        <a:sysClr val="window" lastClr="FFFFFF"/>
      </a:lt1>
      <a:dk2>
        <a:srgbClr val="333E48"/>
      </a:dk2>
      <a:lt2>
        <a:srgbClr val="D3D5D7"/>
      </a:lt2>
      <a:accent1>
        <a:srgbClr val="1D428A"/>
      </a:accent1>
      <a:accent2>
        <a:srgbClr val="C8102E"/>
      </a:accent2>
      <a:accent3>
        <a:srgbClr val="333E48"/>
      </a:accent3>
      <a:accent4>
        <a:srgbClr val="FE4917"/>
      </a:accent4>
      <a:accent5>
        <a:srgbClr val="27A2CB"/>
      </a:accent5>
      <a:accent6>
        <a:srgbClr val="F0D900"/>
      </a:accent6>
      <a:hlink>
        <a:srgbClr val="1D428A"/>
      </a:hlink>
      <a:folHlink>
        <a:srgbClr val="E6E7E8"/>
      </a:folHlink>
    </a:clrScheme>
    <a:fontScheme name="NBA Template">
      <a:majorFont>
        <a:latin typeface="Action NBA Condensed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NBA Template">
      <a:dk1>
        <a:sysClr val="windowText" lastClr="000000"/>
      </a:dk1>
      <a:lt1>
        <a:sysClr val="window" lastClr="FFFFFF"/>
      </a:lt1>
      <a:dk2>
        <a:srgbClr val="333E48"/>
      </a:dk2>
      <a:lt2>
        <a:srgbClr val="D3D5D7"/>
      </a:lt2>
      <a:accent1>
        <a:srgbClr val="1D428A"/>
      </a:accent1>
      <a:accent2>
        <a:srgbClr val="C8102E"/>
      </a:accent2>
      <a:accent3>
        <a:srgbClr val="333E48"/>
      </a:accent3>
      <a:accent4>
        <a:srgbClr val="FE4917"/>
      </a:accent4>
      <a:accent5>
        <a:srgbClr val="27A2CB"/>
      </a:accent5>
      <a:accent6>
        <a:srgbClr val="F0D900"/>
      </a:accent6>
      <a:hlink>
        <a:srgbClr val="1D428A"/>
      </a:hlink>
      <a:folHlink>
        <a:srgbClr val="E6E7E8"/>
      </a:folHlink>
    </a:clrScheme>
    <a:fontScheme name="NBA Template">
      <a:majorFont>
        <a:latin typeface="Action NBA Condensed Bold"/>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1847</TotalTime>
  <Words>2244</Words>
  <Application>Microsoft Macintosh PowerPoint</Application>
  <PresentationFormat>Widescreen</PresentationFormat>
  <Paragraphs>236</Paragraphs>
  <Slides>31</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.AppleSystemUIFont</vt:lpstr>
      <vt:lpstr>Action NBA  Bold</vt:lpstr>
      <vt:lpstr>Action NBA Condensed Bold</vt:lpstr>
      <vt:lpstr>Arial</vt:lpstr>
      <vt:lpstr>Calibri</vt:lpstr>
      <vt:lpstr>Microsoft Sans Serif</vt:lpstr>
      <vt:lpstr>Roboto</vt:lpstr>
      <vt:lpstr>Roboto-Regular</vt:lpstr>
      <vt:lpstr>Wingdings</vt:lpstr>
      <vt:lpstr>Office Theme</vt:lpstr>
      <vt:lpstr>1_Office Theme</vt:lpstr>
      <vt:lpstr>LeSchedulers: Best-in-Class NBA Schedule Analysis  </vt:lpstr>
      <vt:lpstr>Meet the LeSchedulers </vt:lpstr>
      <vt:lpstr>Roadmap</vt:lpstr>
      <vt:lpstr>Explaining the Data</vt:lpstr>
      <vt:lpstr>Data Wrangling </vt:lpstr>
      <vt:lpstr>Schedule Conflicts</vt:lpstr>
      <vt:lpstr>Attendance and Viewership</vt:lpstr>
      <vt:lpstr>Attendance and Viewership</vt:lpstr>
      <vt:lpstr>Game Start Times </vt:lpstr>
      <vt:lpstr>Count of Games by Day</vt:lpstr>
      <vt:lpstr>Count of Games by Day</vt:lpstr>
      <vt:lpstr>Count of Games by Day (Oct-Dec vs. Jan-Apr)</vt:lpstr>
      <vt:lpstr>Count of Games by Day (Oct-Dec vs. Jan-Apr)</vt:lpstr>
      <vt:lpstr>Ticket and Viewership</vt:lpstr>
      <vt:lpstr>Ticket and Viewership</vt:lpstr>
      <vt:lpstr>Ticket and Viewership</vt:lpstr>
      <vt:lpstr>Competitiveness &amp; "A+ Games"</vt:lpstr>
      <vt:lpstr>Score Difference </vt:lpstr>
      <vt:lpstr>Overall Viewership by Team</vt:lpstr>
      <vt:lpstr>Overall Viewership by Team: Season-to-Season Comparison</vt:lpstr>
      <vt:lpstr>Overall Ticket Sales by Team</vt:lpstr>
      <vt:lpstr>Overall Ticket Sales by Team: Season-to-Season Comparison</vt:lpstr>
      <vt:lpstr>A+ Games: superstars in town </vt:lpstr>
      <vt:lpstr>Team/Player Jersey Index 2018-2021</vt:lpstr>
      <vt:lpstr>PowerPoint Presentation</vt:lpstr>
      <vt:lpstr>Road Back to Backs</vt:lpstr>
      <vt:lpstr>Road Back to Backs intro.</vt:lpstr>
      <vt:lpstr>Road Back to Backs Graph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dc:title>
  <dc:creator>NBA</dc:creator>
  <cp:lastModifiedBy>Chow, Caitlyn C</cp:lastModifiedBy>
  <cp:revision>26</cp:revision>
  <dcterms:created xsi:type="dcterms:W3CDTF">2017-12-04T21:26:32Z</dcterms:created>
  <dcterms:modified xsi:type="dcterms:W3CDTF">2021-12-21T00:37:25Z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31019415</vt:lpwstr>
  </property>
  <property fmtid="{D5CDD505-2E9C-101B-9397-08002B2CF9AE}" pid="3" name="NXPowerLiteSettings">
    <vt:lpwstr>C980073804F000</vt:lpwstr>
  </property>
  <property fmtid="{D5CDD505-2E9C-101B-9397-08002B2CF9AE}" pid="4" name="NXPowerLiteVersion">
    <vt:lpwstr>D7.1.14</vt:lpwstr>
  </property>
</Properties>
</file>